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16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34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5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7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78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2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82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9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8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80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F7D24-6C19-4E05-86A4-47888D4E98FD}" type="datetimeFigureOut">
              <a:rPr lang="pt-BR" smtClean="0"/>
              <a:t>10/06/2016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7927-850D-4DAD-BCAC-6454DFDD4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5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0871" t="9225" r="999" b="9221"/>
          <a:stretch/>
        </p:blipFill>
        <p:spPr>
          <a:xfrm>
            <a:off x="1322664" y="584810"/>
            <a:ext cx="9353574" cy="56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1244" t="8106" b="8360"/>
          <a:stretch/>
        </p:blipFill>
        <p:spPr>
          <a:xfrm>
            <a:off x="1150122" y="432905"/>
            <a:ext cx="10003909" cy="60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95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Wesley Gabrieli de Souza</dc:creator>
  <cp:lastModifiedBy>Wesley Gabrieli de Souza</cp:lastModifiedBy>
  <cp:revision>1</cp:revision>
  <dcterms:created xsi:type="dcterms:W3CDTF">2016-06-10T21:41:06Z</dcterms:created>
  <dcterms:modified xsi:type="dcterms:W3CDTF">2016-06-10T21:41:22Z</dcterms:modified>
</cp:coreProperties>
</file>