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C5A7-B5C2-48FE-B523-7F7996B156A0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DB727-55FA-4912-9391-D6C3B4D366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26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C97089-FFD4-4D47-84B3-CEC9F2697D10}" type="slidenum">
              <a:rPr lang="pt-BR" altLang="pt-BR" smtClean="0">
                <a:latin typeface="Calibri" panose="020F0502020204030204" pitchFamily="34" charset="0"/>
              </a:rPr>
              <a:pPr/>
              <a:t>5</a:t>
            </a:fld>
            <a:endParaRPr lang="pt-BR" altLang="pt-B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48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89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52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08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93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89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73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79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17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83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40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7FEC-B079-4F62-B794-6502F5B47EA4}" type="datetimeFigureOut">
              <a:rPr lang="pt-BR" smtClean="0"/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7B7D-D33D-43D0-A916-061E145B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21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719" y="271848"/>
            <a:ext cx="9275805" cy="641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1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951" y="427530"/>
            <a:ext cx="8940213" cy="591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9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79" y="428090"/>
            <a:ext cx="8802328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9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58" y="428089"/>
            <a:ext cx="8802328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upo 6"/>
          <p:cNvGrpSpPr>
            <a:grpSpLocks/>
          </p:cNvGrpSpPr>
          <p:nvPr/>
        </p:nvGrpSpPr>
        <p:grpSpPr bwMode="auto">
          <a:xfrm>
            <a:off x="2281238" y="1954214"/>
            <a:ext cx="8489950" cy="2949575"/>
            <a:chOff x="654496" y="1954213"/>
            <a:chExt cx="8489504" cy="2949575"/>
          </a:xfrm>
        </p:grpSpPr>
        <p:pic>
          <p:nvPicPr>
            <p:cNvPr id="133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496" y="1954213"/>
              <a:ext cx="8382000" cy="294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Elipse 5"/>
            <p:cNvSpPr/>
            <p:nvPr/>
          </p:nvSpPr>
          <p:spPr>
            <a:xfrm>
              <a:off x="7667703" y="3292475"/>
              <a:ext cx="590519" cy="28892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3327" name="CaixaDeTexto 8"/>
            <p:cNvSpPr txBox="1">
              <a:spLocks noChangeArrowheads="1"/>
            </p:cNvSpPr>
            <p:nvPr/>
          </p:nvSpPr>
          <p:spPr bwMode="auto">
            <a:xfrm>
              <a:off x="8229872" y="3284984"/>
              <a:ext cx="9141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>
                  <a:solidFill>
                    <a:srgbClr val="FF0000"/>
                  </a:solidFill>
                </a:rPr>
                <a:t>36,71 hm³</a:t>
              </a:r>
            </a:p>
          </p:txBody>
        </p:sp>
      </p:grpSp>
      <p:sp>
        <p:nvSpPr>
          <p:cNvPr id="13315" name="Título 2"/>
          <p:cNvSpPr>
            <a:spLocks noGrp="1"/>
          </p:cNvSpPr>
          <p:nvPr>
            <p:ph type="title"/>
          </p:nvPr>
        </p:nvSpPr>
        <p:spPr>
          <a:xfrm>
            <a:off x="2119201" y="484189"/>
            <a:ext cx="8242524" cy="1008062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pt-BR" altLang="pt-BR" sz="3200" b="1" dirty="0" smtClean="0">
                <a:solidFill>
                  <a:schemeClr val="tx2"/>
                </a:solidFill>
              </a:rPr>
              <a:t>Esquema dos Reservatórios Curema e Mãe D’Água</a:t>
            </a:r>
            <a:endParaRPr lang="pt-BR" altLang="pt-BR" sz="3200" b="1" dirty="0">
              <a:solidFill>
                <a:schemeClr val="tx2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2305050" y="3573464"/>
            <a:ext cx="590550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336800" y="3292476"/>
            <a:ext cx="590550" cy="288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318" name="CaixaDeTexto 3"/>
          <p:cNvSpPr txBox="1">
            <a:spLocks noChangeArrowheads="1"/>
          </p:cNvSpPr>
          <p:nvPr/>
        </p:nvSpPr>
        <p:spPr bwMode="auto">
          <a:xfrm>
            <a:off x="1614488" y="3573464"/>
            <a:ext cx="806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>
                <a:solidFill>
                  <a:srgbClr val="FF0000"/>
                </a:solidFill>
              </a:rPr>
              <a:t>7,24 hm³</a:t>
            </a:r>
          </a:p>
        </p:txBody>
      </p:sp>
      <p:sp>
        <p:nvSpPr>
          <p:cNvPr id="13319" name="CaixaDeTexto 7"/>
          <p:cNvSpPr txBox="1">
            <a:spLocks noChangeArrowheads="1"/>
          </p:cNvSpPr>
          <p:nvPr/>
        </p:nvSpPr>
        <p:spPr bwMode="auto">
          <a:xfrm>
            <a:off x="1558925" y="3284538"/>
            <a:ext cx="933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>
                <a:solidFill>
                  <a:srgbClr val="FF0000"/>
                </a:solidFill>
              </a:rPr>
              <a:t>93,74 hm³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6959601" y="3213100"/>
            <a:ext cx="15478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575050" y="3284538"/>
            <a:ext cx="1873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CaixaDeTexto 8"/>
          <p:cNvSpPr txBox="1">
            <a:spLocks noChangeArrowheads="1"/>
          </p:cNvSpPr>
          <p:nvPr/>
        </p:nvSpPr>
        <p:spPr bwMode="auto">
          <a:xfrm>
            <a:off x="6405563" y="300831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 smtClean="0">
                <a:solidFill>
                  <a:srgbClr val="FF0000"/>
                </a:solidFill>
              </a:rPr>
              <a:t>229,72 </a:t>
            </a:r>
            <a:r>
              <a:rPr lang="pt-BR" altLang="pt-BR" sz="1200" b="1" dirty="0">
                <a:solidFill>
                  <a:srgbClr val="FF0000"/>
                </a:solidFill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 smtClean="0">
                <a:solidFill>
                  <a:srgbClr val="FF0000"/>
                </a:solidFill>
              </a:rPr>
              <a:t>105,91 </a:t>
            </a:r>
            <a:r>
              <a:rPr lang="pt-BR" altLang="pt-BR" sz="1200" b="1" dirty="0">
                <a:solidFill>
                  <a:srgbClr val="FF0000"/>
                </a:solidFill>
              </a:rPr>
              <a:t>hm³</a:t>
            </a:r>
          </a:p>
        </p:txBody>
      </p:sp>
      <p:sp>
        <p:nvSpPr>
          <p:cNvPr id="13323" name="CaixaDeTexto 8"/>
          <p:cNvSpPr txBox="1">
            <a:spLocks noChangeArrowheads="1"/>
          </p:cNvSpPr>
          <p:nvPr/>
        </p:nvSpPr>
        <p:spPr bwMode="auto">
          <a:xfrm>
            <a:off x="5326063" y="31115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 smtClean="0">
                <a:solidFill>
                  <a:srgbClr val="FF0000"/>
                </a:solidFill>
              </a:rPr>
              <a:t>232,36 </a:t>
            </a:r>
            <a:r>
              <a:rPr lang="pt-BR" altLang="pt-BR" sz="1200" b="1" dirty="0">
                <a:solidFill>
                  <a:srgbClr val="FF0000"/>
                </a:solidFill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 smtClean="0">
                <a:solidFill>
                  <a:srgbClr val="FF0000"/>
                </a:solidFill>
              </a:rPr>
              <a:t>117,80 </a:t>
            </a:r>
            <a:r>
              <a:rPr lang="pt-BR" altLang="pt-BR" sz="1200" b="1" dirty="0">
                <a:solidFill>
                  <a:srgbClr val="FF0000"/>
                </a:solidFill>
              </a:rPr>
              <a:t>hm³</a:t>
            </a:r>
          </a:p>
        </p:txBody>
      </p:sp>
      <p:sp>
        <p:nvSpPr>
          <p:cNvPr id="13324" name="Título 2"/>
          <p:cNvSpPr txBox="1">
            <a:spLocks/>
          </p:cNvSpPr>
          <p:nvPr/>
        </p:nvSpPr>
        <p:spPr bwMode="auto">
          <a:xfrm>
            <a:off x="6832601" y="4900613"/>
            <a:ext cx="2951163" cy="1008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tx2"/>
                </a:solidFill>
              </a:rPr>
              <a:t>Data: </a:t>
            </a:r>
            <a:r>
              <a:rPr lang="pt-BR" altLang="pt-BR" sz="2000" b="1" dirty="0" smtClean="0">
                <a:solidFill>
                  <a:schemeClr val="tx2"/>
                </a:solidFill>
              </a:rPr>
              <a:t>01.07.2015</a:t>
            </a:r>
            <a:endParaRPr lang="pt-BR" altLang="pt-B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Esquema dos Reservatórios Curema e Mãe D’Água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Gabrieli de Souza</dc:creator>
  <cp:lastModifiedBy>Ana Carolina de Macedo Braz</cp:lastModifiedBy>
  <cp:revision>6</cp:revision>
  <dcterms:created xsi:type="dcterms:W3CDTF">2015-07-15T19:55:42Z</dcterms:created>
  <dcterms:modified xsi:type="dcterms:W3CDTF">2015-08-07T13:28:44Z</dcterms:modified>
</cp:coreProperties>
</file>