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3"/>
  </p:notesMasterIdLst>
  <p:sldIdLst>
    <p:sldId id="256" r:id="rId3"/>
    <p:sldId id="351" r:id="rId4"/>
    <p:sldId id="326" r:id="rId5"/>
    <p:sldId id="260" r:id="rId6"/>
    <p:sldId id="261" r:id="rId7"/>
    <p:sldId id="262" r:id="rId8"/>
    <p:sldId id="331" r:id="rId9"/>
    <p:sldId id="332" r:id="rId10"/>
    <p:sldId id="269" r:id="rId11"/>
    <p:sldId id="333" r:id="rId12"/>
    <p:sldId id="270" r:id="rId13"/>
    <p:sldId id="334" r:id="rId14"/>
    <p:sldId id="335" r:id="rId15"/>
    <p:sldId id="345" r:id="rId16"/>
    <p:sldId id="274" r:id="rId17"/>
    <p:sldId id="346" r:id="rId18"/>
    <p:sldId id="347" r:id="rId19"/>
    <p:sldId id="348" r:id="rId20"/>
    <p:sldId id="285" r:id="rId21"/>
    <p:sldId id="292" r:id="rId22"/>
    <p:sldId id="282" r:id="rId23"/>
    <p:sldId id="289" r:id="rId24"/>
    <p:sldId id="299" r:id="rId25"/>
    <p:sldId id="283" r:id="rId26"/>
    <p:sldId id="284" r:id="rId27"/>
    <p:sldId id="288" r:id="rId28"/>
    <p:sldId id="290" r:id="rId29"/>
    <p:sldId id="344" r:id="rId30"/>
    <p:sldId id="349" r:id="rId31"/>
    <p:sldId id="301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8710" autoAdjust="0"/>
  </p:normalViewPr>
  <p:slideViewPr>
    <p:cSldViewPr>
      <p:cViewPr>
        <p:scale>
          <a:sx n="100" d="100"/>
          <a:sy n="100" d="100"/>
        </p:scale>
        <p:origin x="-1072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666787037051"/>
          <c:y val="0.0865667073305977"/>
          <c:w val="0.862901559809889"/>
          <c:h val="0.6992730767809"/>
        </c:manualLayout>
      </c:layout>
      <c:area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Actual (Regulated) Flow</c:v>
                </c:pt>
              </c:strCache>
            </c:strRef>
          </c:tx>
          <c:spPr>
            <a:solidFill>
              <a:srgbClr val="969696"/>
            </a:solidFill>
            <a:ln w="3088">
              <a:solidFill>
                <a:schemeClr val="tx1"/>
              </a:solidFill>
              <a:prstDash val="sysDash"/>
            </a:ln>
          </c:spPr>
          <c:cat>
            <c:numRef>
              <c:f>Sheet1!$A$2:$A$487</c:f>
              <c:numCache>
                <c:formatCode>[$-409]d\-mmm\-yy;@</c:formatCode>
                <c:ptCount val="486"/>
                <c:pt idx="0">
                  <c:v>40422.0</c:v>
                </c:pt>
                <c:pt idx="1">
                  <c:v>40423.0</c:v>
                </c:pt>
                <c:pt idx="2">
                  <c:v>40424.0</c:v>
                </c:pt>
                <c:pt idx="3">
                  <c:v>40425.0</c:v>
                </c:pt>
                <c:pt idx="4">
                  <c:v>40426.0</c:v>
                </c:pt>
                <c:pt idx="5">
                  <c:v>40427.0</c:v>
                </c:pt>
                <c:pt idx="6">
                  <c:v>40428.0</c:v>
                </c:pt>
                <c:pt idx="7">
                  <c:v>40429.0</c:v>
                </c:pt>
                <c:pt idx="8">
                  <c:v>40430.0</c:v>
                </c:pt>
                <c:pt idx="9">
                  <c:v>40431.0</c:v>
                </c:pt>
                <c:pt idx="10">
                  <c:v>40432.0</c:v>
                </c:pt>
                <c:pt idx="11">
                  <c:v>40433.0</c:v>
                </c:pt>
                <c:pt idx="12">
                  <c:v>40434.0</c:v>
                </c:pt>
                <c:pt idx="13">
                  <c:v>40435.0</c:v>
                </c:pt>
                <c:pt idx="14">
                  <c:v>40436.0</c:v>
                </c:pt>
                <c:pt idx="15">
                  <c:v>40437.0</c:v>
                </c:pt>
                <c:pt idx="16">
                  <c:v>40438.0</c:v>
                </c:pt>
                <c:pt idx="17">
                  <c:v>40439.0</c:v>
                </c:pt>
                <c:pt idx="18">
                  <c:v>40440.0</c:v>
                </c:pt>
                <c:pt idx="19">
                  <c:v>40441.0</c:v>
                </c:pt>
                <c:pt idx="20">
                  <c:v>40442.0</c:v>
                </c:pt>
                <c:pt idx="21">
                  <c:v>40443.0</c:v>
                </c:pt>
                <c:pt idx="22">
                  <c:v>40444.0</c:v>
                </c:pt>
                <c:pt idx="23">
                  <c:v>40445.0</c:v>
                </c:pt>
                <c:pt idx="24">
                  <c:v>40446.0</c:v>
                </c:pt>
                <c:pt idx="25">
                  <c:v>40447.0</c:v>
                </c:pt>
                <c:pt idx="26">
                  <c:v>40448.0</c:v>
                </c:pt>
                <c:pt idx="27">
                  <c:v>40449.0</c:v>
                </c:pt>
                <c:pt idx="28">
                  <c:v>40450.0</c:v>
                </c:pt>
                <c:pt idx="29">
                  <c:v>40451.0</c:v>
                </c:pt>
                <c:pt idx="30">
                  <c:v>40452.0</c:v>
                </c:pt>
                <c:pt idx="31">
                  <c:v>40453.0</c:v>
                </c:pt>
                <c:pt idx="32">
                  <c:v>40454.0</c:v>
                </c:pt>
                <c:pt idx="33">
                  <c:v>40455.0</c:v>
                </c:pt>
                <c:pt idx="34">
                  <c:v>40456.0</c:v>
                </c:pt>
                <c:pt idx="35">
                  <c:v>40457.0</c:v>
                </c:pt>
                <c:pt idx="36">
                  <c:v>40458.0</c:v>
                </c:pt>
                <c:pt idx="37">
                  <c:v>40459.0</c:v>
                </c:pt>
                <c:pt idx="38">
                  <c:v>40460.0</c:v>
                </c:pt>
                <c:pt idx="39">
                  <c:v>40461.0</c:v>
                </c:pt>
                <c:pt idx="40">
                  <c:v>40462.0</c:v>
                </c:pt>
                <c:pt idx="41">
                  <c:v>40463.0</c:v>
                </c:pt>
                <c:pt idx="42">
                  <c:v>40464.0</c:v>
                </c:pt>
                <c:pt idx="43">
                  <c:v>40465.0</c:v>
                </c:pt>
                <c:pt idx="44">
                  <c:v>40466.0</c:v>
                </c:pt>
                <c:pt idx="45">
                  <c:v>40467.0</c:v>
                </c:pt>
                <c:pt idx="46">
                  <c:v>40468.0</c:v>
                </c:pt>
                <c:pt idx="47">
                  <c:v>40469.0</c:v>
                </c:pt>
                <c:pt idx="48">
                  <c:v>40470.0</c:v>
                </c:pt>
                <c:pt idx="49">
                  <c:v>40471.0</c:v>
                </c:pt>
                <c:pt idx="50">
                  <c:v>40472.0</c:v>
                </c:pt>
                <c:pt idx="51">
                  <c:v>40473.0</c:v>
                </c:pt>
                <c:pt idx="52">
                  <c:v>40474.0</c:v>
                </c:pt>
                <c:pt idx="53">
                  <c:v>40475.0</c:v>
                </c:pt>
                <c:pt idx="54">
                  <c:v>40476.0</c:v>
                </c:pt>
                <c:pt idx="55">
                  <c:v>40477.0</c:v>
                </c:pt>
                <c:pt idx="56">
                  <c:v>40478.0</c:v>
                </c:pt>
                <c:pt idx="57">
                  <c:v>40479.0</c:v>
                </c:pt>
                <c:pt idx="58">
                  <c:v>40480.0</c:v>
                </c:pt>
                <c:pt idx="59">
                  <c:v>40481.0</c:v>
                </c:pt>
                <c:pt idx="60">
                  <c:v>40482.0</c:v>
                </c:pt>
                <c:pt idx="61">
                  <c:v>40483.0</c:v>
                </c:pt>
                <c:pt idx="62">
                  <c:v>40484.0</c:v>
                </c:pt>
                <c:pt idx="63">
                  <c:v>40485.0</c:v>
                </c:pt>
                <c:pt idx="64">
                  <c:v>40486.0</c:v>
                </c:pt>
                <c:pt idx="65">
                  <c:v>40487.0</c:v>
                </c:pt>
                <c:pt idx="66">
                  <c:v>40488.0</c:v>
                </c:pt>
                <c:pt idx="67">
                  <c:v>40489.0</c:v>
                </c:pt>
                <c:pt idx="68">
                  <c:v>40490.0</c:v>
                </c:pt>
                <c:pt idx="69">
                  <c:v>40491.0</c:v>
                </c:pt>
                <c:pt idx="70">
                  <c:v>40492.0</c:v>
                </c:pt>
                <c:pt idx="71">
                  <c:v>40493.0</c:v>
                </c:pt>
                <c:pt idx="72">
                  <c:v>40494.0</c:v>
                </c:pt>
                <c:pt idx="73">
                  <c:v>40495.0</c:v>
                </c:pt>
                <c:pt idx="74">
                  <c:v>40496.0</c:v>
                </c:pt>
                <c:pt idx="75">
                  <c:v>40497.0</c:v>
                </c:pt>
                <c:pt idx="76">
                  <c:v>40498.0</c:v>
                </c:pt>
                <c:pt idx="77">
                  <c:v>40499.0</c:v>
                </c:pt>
                <c:pt idx="78">
                  <c:v>40500.0</c:v>
                </c:pt>
                <c:pt idx="79">
                  <c:v>40501.0</c:v>
                </c:pt>
                <c:pt idx="80">
                  <c:v>40502.0</c:v>
                </c:pt>
                <c:pt idx="81">
                  <c:v>40503.0</c:v>
                </c:pt>
                <c:pt idx="82">
                  <c:v>40504.0</c:v>
                </c:pt>
                <c:pt idx="83">
                  <c:v>40505.0</c:v>
                </c:pt>
                <c:pt idx="84">
                  <c:v>40506.0</c:v>
                </c:pt>
                <c:pt idx="85">
                  <c:v>40507.0</c:v>
                </c:pt>
                <c:pt idx="86">
                  <c:v>40508.0</c:v>
                </c:pt>
                <c:pt idx="87">
                  <c:v>40509.0</c:v>
                </c:pt>
                <c:pt idx="88">
                  <c:v>40510.0</c:v>
                </c:pt>
                <c:pt idx="89">
                  <c:v>40511.0</c:v>
                </c:pt>
                <c:pt idx="90">
                  <c:v>40512.0</c:v>
                </c:pt>
                <c:pt idx="91">
                  <c:v>40513.0</c:v>
                </c:pt>
                <c:pt idx="92">
                  <c:v>40514.0</c:v>
                </c:pt>
                <c:pt idx="93">
                  <c:v>40515.0</c:v>
                </c:pt>
                <c:pt idx="94">
                  <c:v>40516.0</c:v>
                </c:pt>
                <c:pt idx="95">
                  <c:v>40517.0</c:v>
                </c:pt>
                <c:pt idx="96">
                  <c:v>40518.0</c:v>
                </c:pt>
                <c:pt idx="97">
                  <c:v>40519.0</c:v>
                </c:pt>
                <c:pt idx="98">
                  <c:v>40520.0</c:v>
                </c:pt>
                <c:pt idx="99">
                  <c:v>40521.0</c:v>
                </c:pt>
                <c:pt idx="100">
                  <c:v>40522.0</c:v>
                </c:pt>
                <c:pt idx="101">
                  <c:v>40523.0</c:v>
                </c:pt>
                <c:pt idx="102">
                  <c:v>40524.0</c:v>
                </c:pt>
                <c:pt idx="103">
                  <c:v>40525.0</c:v>
                </c:pt>
                <c:pt idx="104">
                  <c:v>40526.0</c:v>
                </c:pt>
                <c:pt idx="105">
                  <c:v>40527.0</c:v>
                </c:pt>
                <c:pt idx="106">
                  <c:v>40528.0</c:v>
                </c:pt>
                <c:pt idx="107">
                  <c:v>40529.0</c:v>
                </c:pt>
                <c:pt idx="108">
                  <c:v>40530.0</c:v>
                </c:pt>
                <c:pt idx="109">
                  <c:v>40531.0</c:v>
                </c:pt>
                <c:pt idx="110">
                  <c:v>40532.0</c:v>
                </c:pt>
                <c:pt idx="111">
                  <c:v>40533.0</c:v>
                </c:pt>
                <c:pt idx="112">
                  <c:v>40534.0</c:v>
                </c:pt>
                <c:pt idx="113">
                  <c:v>40535.0</c:v>
                </c:pt>
                <c:pt idx="114">
                  <c:v>40536.0</c:v>
                </c:pt>
                <c:pt idx="115">
                  <c:v>40537.0</c:v>
                </c:pt>
                <c:pt idx="116">
                  <c:v>40538.0</c:v>
                </c:pt>
                <c:pt idx="117">
                  <c:v>40539.0</c:v>
                </c:pt>
                <c:pt idx="118">
                  <c:v>40540.0</c:v>
                </c:pt>
                <c:pt idx="119">
                  <c:v>40541.0</c:v>
                </c:pt>
                <c:pt idx="120">
                  <c:v>40542.0</c:v>
                </c:pt>
                <c:pt idx="121">
                  <c:v>40543.0</c:v>
                </c:pt>
                <c:pt idx="122">
                  <c:v>40544.0</c:v>
                </c:pt>
                <c:pt idx="123">
                  <c:v>40545.0</c:v>
                </c:pt>
                <c:pt idx="124">
                  <c:v>40546.0</c:v>
                </c:pt>
                <c:pt idx="125">
                  <c:v>40547.0</c:v>
                </c:pt>
                <c:pt idx="126">
                  <c:v>40548.0</c:v>
                </c:pt>
                <c:pt idx="127">
                  <c:v>40549.0</c:v>
                </c:pt>
                <c:pt idx="128">
                  <c:v>40550.0</c:v>
                </c:pt>
                <c:pt idx="129">
                  <c:v>40551.0</c:v>
                </c:pt>
                <c:pt idx="130">
                  <c:v>40552.0</c:v>
                </c:pt>
                <c:pt idx="131">
                  <c:v>40553.0</c:v>
                </c:pt>
                <c:pt idx="132">
                  <c:v>40554.0</c:v>
                </c:pt>
                <c:pt idx="133">
                  <c:v>40555.0</c:v>
                </c:pt>
                <c:pt idx="134">
                  <c:v>40556.0</c:v>
                </c:pt>
                <c:pt idx="135">
                  <c:v>40557.0</c:v>
                </c:pt>
                <c:pt idx="136">
                  <c:v>40558.0</c:v>
                </c:pt>
                <c:pt idx="137">
                  <c:v>40559.0</c:v>
                </c:pt>
                <c:pt idx="138">
                  <c:v>40560.0</c:v>
                </c:pt>
                <c:pt idx="139">
                  <c:v>40561.0</c:v>
                </c:pt>
                <c:pt idx="140">
                  <c:v>40562.0</c:v>
                </c:pt>
                <c:pt idx="141">
                  <c:v>40563.0</c:v>
                </c:pt>
                <c:pt idx="142">
                  <c:v>40564.0</c:v>
                </c:pt>
                <c:pt idx="143">
                  <c:v>40565.0</c:v>
                </c:pt>
                <c:pt idx="144">
                  <c:v>40566.0</c:v>
                </c:pt>
                <c:pt idx="145">
                  <c:v>40567.0</c:v>
                </c:pt>
                <c:pt idx="146">
                  <c:v>40568.0</c:v>
                </c:pt>
                <c:pt idx="147">
                  <c:v>40569.0</c:v>
                </c:pt>
                <c:pt idx="148">
                  <c:v>40570.0</c:v>
                </c:pt>
                <c:pt idx="149">
                  <c:v>40571.0</c:v>
                </c:pt>
                <c:pt idx="150">
                  <c:v>40572.0</c:v>
                </c:pt>
                <c:pt idx="151">
                  <c:v>40573.0</c:v>
                </c:pt>
                <c:pt idx="152">
                  <c:v>40574.0</c:v>
                </c:pt>
                <c:pt idx="153">
                  <c:v>40575.0</c:v>
                </c:pt>
                <c:pt idx="154">
                  <c:v>40576.0</c:v>
                </c:pt>
                <c:pt idx="155">
                  <c:v>40577.0</c:v>
                </c:pt>
                <c:pt idx="156">
                  <c:v>40578.0</c:v>
                </c:pt>
                <c:pt idx="157">
                  <c:v>40579.0</c:v>
                </c:pt>
                <c:pt idx="158">
                  <c:v>40580.0</c:v>
                </c:pt>
                <c:pt idx="159">
                  <c:v>40581.0</c:v>
                </c:pt>
                <c:pt idx="160">
                  <c:v>40582.0</c:v>
                </c:pt>
                <c:pt idx="161">
                  <c:v>40583.0</c:v>
                </c:pt>
                <c:pt idx="162">
                  <c:v>40584.0</c:v>
                </c:pt>
                <c:pt idx="163">
                  <c:v>40585.0</c:v>
                </c:pt>
                <c:pt idx="164">
                  <c:v>40586.0</c:v>
                </c:pt>
                <c:pt idx="165">
                  <c:v>40587.0</c:v>
                </c:pt>
                <c:pt idx="166">
                  <c:v>40588.0</c:v>
                </c:pt>
                <c:pt idx="167">
                  <c:v>40589.0</c:v>
                </c:pt>
                <c:pt idx="168">
                  <c:v>40590.0</c:v>
                </c:pt>
                <c:pt idx="169">
                  <c:v>40591.0</c:v>
                </c:pt>
                <c:pt idx="170">
                  <c:v>40592.0</c:v>
                </c:pt>
                <c:pt idx="171">
                  <c:v>40593.0</c:v>
                </c:pt>
                <c:pt idx="172">
                  <c:v>40594.0</c:v>
                </c:pt>
                <c:pt idx="173">
                  <c:v>40595.0</c:v>
                </c:pt>
                <c:pt idx="174">
                  <c:v>40596.0</c:v>
                </c:pt>
                <c:pt idx="175">
                  <c:v>40597.0</c:v>
                </c:pt>
                <c:pt idx="176">
                  <c:v>40598.0</c:v>
                </c:pt>
                <c:pt idx="177">
                  <c:v>40599.0</c:v>
                </c:pt>
                <c:pt idx="178">
                  <c:v>40600.0</c:v>
                </c:pt>
                <c:pt idx="179">
                  <c:v>40601.0</c:v>
                </c:pt>
                <c:pt idx="180">
                  <c:v>40602.0</c:v>
                </c:pt>
                <c:pt idx="181">
                  <c:v>40603.0</c:v>
                </c:pt>
                <c:pt idx="182">
                  <c:v>40604.0</c:v>
                </c:pt>
                <c:pt idx="183">
                  <c:v>40605.0</c:v>
                </c:pt>
                <c:pt idx="184">
                  <c:v>40606.0</c:v>
                </c:pt>
                <c:pt idx="185">
                  <c:v>40607.0</c:v>
                </c:pt>
                <c:pt idx="186">
                  <c:v>40608.0</c:v>
                </c:pt>
                <c:pt idx="187">
                  <c:v>40609.0</c:v>
                </c:pt>
                <c:pt idx="188">
                  <c:v>40610.0</c:v>
                </c:pt>
                <c:pt idx="189">
                  <c:v>40611.0</c:v>
                </c:pt>
                <c:pt idx="190">
                  <c:v>40612.0</c:v>
                </c:pt>
                <c:pt idx="191">
                  <c:v>40613.0</c:v>
                </c:pt>
                <c:pt idx="192">
                  <c:v>40614.0</c:v>
                </c:pt>
                <c:pt idx="193">
                  <c:v>40615.0</c:v>
                </c:pt>
                <c:pt idx="194">
                  <c:v>40616.0</c:v>
                </c:pt>
                <c:pt idx="195">
                  <c:v>40617.0</c:v>
                </c:pt>
                <c:pt idx="196">
                  <c:v>40618.0</c:v>
                </c:pt>
                <c:pt idx="197">
                  <c:v>40619.0</c:v>
                </c:pt>
                <c:pt idx="198">
                  <c:v>40620.0</c:v>
                </c:pt>
                <c:pt idx="199">
                  <c:v>40621.0</c:v>
                </c:pt>
                <c:pt idx="200">
                  <c:v>40622.0</c:v>
                </c:pt>
                <c:pt idx="201">
                  <c:v>40623.0</c:v>
                </c:pt>
                <c:pt idx="202">
                  <c:v>40624.0</c:v>
                </c:pt>
                <c:pt idx="203">
                  <c:v>40625.0</c:v>
                </c:pt>
                <c:pt idx="204">
                  <c:v>40626.0</c:v>
                </c:pt>
                <c:pt idx="205">
                  <c:v>40627.0</c:v>
                </c:pt>
                <c:pt idx="206">
                  <c:v>40628.0</c:v>
                </c:pt>
                <c:pt idx="207">
                  <c:v>40629.0</c:v>
                </c:pt>
                <c:pt idx="208">
                  <c:v>40630.0</c:v>
                </c:pt>
                <c:pt idx="209">
                  <c:v>40631.0</c:v>
                </c:pt>
                <c:pt idx="210">
                  <c:v>40632.0</c:v>
                </c:pt>
                <c:pt idx="211">
                  <c:v>40633.0</c:v>
                </c:pt>
                <c:pt idx="212">
                  <c:v>40634.0</c:v>
                </c:pt>
                <c:pt idx="213">
                  <c:v>40635.0</c:v>
                </c:pt>
                <c:pt idx="214">
                  <c:v>40636.0</c:v>
                </c:pt>
                <c:pt idx="215">
                  <c:v>40637.0</c:v>
                </c:pt>
                <c:pt idx="216">
                  <c:v>40638.0</c:v>
                </c:pt>
                <c:pt idx="217">
                  <c:v>40639.0</c:v>
                </c:pt>
                <c:pt idx="218">
                  <c:v>40640.0</c:v>
                </c:pt>
                <c:pt idx="219">
                  <c:v>40641.0</c:v>
                </c:pt>
                <c:pt idx="220">
                  <c:v>40642.0</c:v>
                </c:pt>
                <c:pt idx="221">
                  <c:v>40643.0</c:v>
                </c:pt>
                <c:pt idx="222">
                  <c:v>40644.0</c:v>
                </c:pt>
                <c:pt idx="223">
                  <c:v>40645.0</c:v>
                </c:pt>
                <c:pt idx="224">
                  <c:v>40646.0</c:v>
                </c:pt>
                <c:pt idx="225">
                  <c:v>40647.0</c:v>
                </c:pt>
                <c:pt idx="226">
                  <c:v>40648.0</c:v>
                </c:pt>
                <c:pt idx="227">
                  <c:v>40649.0</c:v>
                </c:pt>
                <c:pt idx="228">
                  <c:v>40650.0</c:v>
                </c:pt>
                <c:pt idx="229">
                  <c:v>40651.0</c:v>
                </c:pt>
                <c:pt idx="230">
                  <c:v>40652.0</c:v>
                </c:pt>
                <c:pt idx="231">
                  <c:v>40653.0</c:v>
                </c:pt>
                <c:pt idx="232">
                  <c:v>40654.0</c:v>
                </c:pt>
                <c:pt idx="233">
                  <c:v>40655.0</c:v>
                </c:pt>
                <c:pt idx="234">
                  <c:v>40656.0</c:v>
                </c:pt>
                <c:pt idx="235">
                  <c:v>40657.0</c:v>
                </c:pt>
                <c:pt idx="236">
                  <c:v>40658.0</c:v>
                </c:pt>
                <c:pt idx="237">
                  <c:v>40659.0</c:v>
                </c:pt>
                <c:pt idx="238">
                  <c:v>40660.0</c:v>
                </c:pt>
                <c:pt idx="239">
                  <c:v>40661.0</c:v>
                </c:pt>
                <c:pt idx="240">
                  <c:v>40662.0</c:v>
                </c:pt>
                <c:pt idx="241">
                  <c:v>40663.0</c:v>
                </c:pt>
                <c:pt idx="242">
                  <c:v>40664.0</c:v>
                </c:pt>
                <c:pt idx="243">
                  <c:v>40665.0</c:v>
                </c:pt>
                <c:pt idx="244">
                  <c:v>40666.0</c:v>
                </c:pt>
                <c:pt idx="245">
                  <c:v>40667.0</c:v>
                </c:pt>
                <c:pt idx="246">
                  <c:v>40668.0</c:v>
                </c:pt>
                <c:pt idx="247">
                  <c:v>40669.0</c:v>
                </c:pt>
                <c:pt idx="248">
                  <c:v>40670.0</c:v>
                </c:pt>
                <c:pt idx="249">
                  <c:v>40671.0</c:v>
                </c:pt>
                <c:pt idx="250">
                  <c:v>40672.0</c:v>
                </c:pt>
                <c:pt idx="251">
                  <c:v>40673.0</c:v>
                </c:pt>
                <c:pt idx="252">
                  <c:v>40674.0</c:v>
                </c:pt>
                <c:pt idx="253">
                  <c:v>40675.0</c:v>
                </c:pt>
                <c:pt idx="254">
                  <c:v>40676.0</c:v>
                </c:pt>
                <c:pt idx="255">
                  <c:v>40677.0</c:v>
                </c:pt>
                <c:pt idx="256">
                  <c:v>40678.0</c:v>
                </c:pt>
                <c:pt idx="257">
                  <c:v>40679.0</c:v>
                </c:pt>
                <c:pt idx="258">
                  <c:v>40680.0</c:v>
                </c:pt>
                <c:pt idx="259">
                  <c:v>40681.0</c:v>
                </c:pt>
                <c:pt idx="260">
                  <c:v>40682.0</c:v>
                </c:pt>
                <c:pt idx="261">
                  <c:v>40683.0</c:v>
                </c:pt>
                <c:pt idx="262">
                  <c:v>40684.0</c:v>
                </c:pt>
                <c:pt idx="263">
                  <c:v>40685.0</c:v>
                </c:pt>
                <c:pt idx="264">
                  <c:v>40686.0</c:v>
                </c:pt>
                <c:pt idx="265">
                  <c:v>40687.0</c:v>
                </c:pt>
                <c:pt idx="266">
                  <c:v>40688.0</c:v>
                </c:pt>
                <c:pt idx="267">
                  <c:v>40689.0</c:v>
                </c:pt>
                <c:pt idx="268">
                  <c:v>40690.0</c:v>
                </c:pt>
                <c:pt idx="269">
                  <c:v>40691.0</c:v>
                </c:pt>
                <c:pt idx="270">
                  <c:v>40692.0</c:v>
                </c:pt>
                <c:pt idx="271">
                  <c:v>40693.0</c:v>
                </c:pt>
                <c:pt idx="272">
                  <c:v>40694.0</c:v>
                </c:pt>
                <c:pt idx="273">
                  <c:v>40695.0</c:v>
                </c:pt>
                <c:pt idx="274">
                  <c:v>40696.0</c:v>
                </c:pt>
                <c:pt idx="275">
                  <c:v>40697.0</c:v>
                </c:pt>
                <c:pt idx="276">
                  <c:v>40698.0</c:v>
                </c:pt>
                <c:pt idx="277">
                  <c:v>40699.0</c:v>
                </c:pt>
                <c:pt idx="278">
                  <c:v>40700.0</c:v>
                </c:pt>
                <c:pt idx="279">
                  <c:v>40701.0</c:v>
                </c:pt>
                <c:pt idx="280">
                  <c:v>40702.0</c:v>
                </c:pt>
                <c:pt idx="281">
                  <c:v>40703.0</c:v>
                </c:pt>
                <c:pt idx="282">
                  <c:v>40704.0</c:v>
                </c:pt>
                <c:pt idx="283">
                  <c:v>40705.0</c:v>
                </c:pt>
                <c:pt idx="284">
                  <c:v>40706.0</c:v>
                </c:pt>
                <c:pt idx="285">
                  <c:v>40707.0</c:v>
                </c:pt>
                <c:pt idx="286">
                  <c:v>40708.0</c:v>
                </c:pt>
                <c:pt idx="287">
                  <c:v>40709.0</c:v>
                </c:pt>
                <c:pt idx="288">
                  <c:v>40710.0</c:v>
                </c:pt>
                <c:pt idx="289">
                  <c:v>40711.0</c:v>
                </c:pt>
                <c:pt idx="290">
                  <c:v>40712.0</c:v>
                </c:pt>
                <c:pt idx="291">
                  <c:v>40713.0</c:v>
                </c:pt>
                <c:pt idx="292">
                  <c:v>40714.0</c:v>
                </c:pt>
                <c:pt idx="293">
                  <c:v>40715.0</c:v>
                </c:pt>
                <c:pt idx="294">
                  <c:v>40716.0</c:v>
                </c:pt>
                <c:pt idx="295">
                  <c:v>40717.0</c:v>
                </c:pt>
                <c:pt idx="296">
                  <c:v>40718.0</c:v>
                </c:pt>
                <c:pt idx="297">
                  <c:v>40719.0</c:v>
                </c:pt>
                <c:pt idx="298">
                  <c:v>40720.0</c:v>
                </c:pt>
                <c:pt idx="299">
                  <c:v>40721.0</c:v>
                </c:pt>
                <c:pt idx="300">
                  <c:v>40722.0</c:v>
                </c:pt>
                <c:pt idx="301">
                  <c:v>40723.0</c:v>
                </c:pt>
                <c:pt idx="302">
                  <c:v>40724.0</c:v>
                </c:pt>
                <c:pt idx="303">
                  <c:v>40725.0</c:v>
                </c:pt>
                <c:pt idx="304">
                  <c:v>40726.0</c:v>
                </c:pt>
                <c:pt idx="305">
                  <c:v>40727.0</c:v>
                </c:pt>
                <c:pt idx="306">
                  <c:v>40728.0</c:v>
                </c:pt>
                <c:pt idx="307">
                  <c:v>40729.0</c:v>
                </c:pt>
                <c:pt idx="308">
                  <c:v>40730.0</c:v>
                </c:pt>
                <c:pt idx="309">
                  <c:v>40731.0</c:v>
                </c:pt>
                <c:pt idx="310">
                  <c:v>40732.0</c:v>
                </c:pt>
                <c:pt idx="311">
                  <c:v>40733.0</c:v>
                </c:pt>
                <c:pt idx="312">
                  <c:v>40734.0</c:v>
                </c:pt>
                <c:pt idx="313">
                  <c:v>40735.0</c:v>
                </c:pt>
                <c:pt idx="314">
                  <c:v>40736.0</c:v>
                </c:pt>
                <c:pt idx="315">
                  <c:v>40737.0</c:v>
                </c:pt>
                <c:pt idx="316">
                  <c:v>40738.0</c:v>
                </c:pt>
                <c:pt idx="317">
                  <c:v>40739.0</c:v>
                </c:pt>
                <c:pt idx="318">
                  <c:v>40740.0</c:v>
                </c:pt>
                <c:pt idx="319">
                  <c:v>40741.0</c:v>
                </c:pt>
                <c:pt idx="320">
                  <c:v>40742.0</c:v>
                </c:pt>
                <c:pt idx="321">
                  <c:v>40743.0</c:v>
                </c:pt>
                <c:pt idx="322">
                  <c:v>40744.0</c:v>
                </c:pt>
                <c:pt idx="323">
                  <c:v>40745.0</c:v>
                </c:pt>
                <c:pt idx="324">
                  <c:v>40746.0</c:v>
                </c:pt>
                <c:pt idx="325">
                  <c:v>40747.0</c:v>
                </c:pt>
                <c:pt idx="326">
                  <c:v>40748.0</c:v>
                </c:pt>
                <c:pt idx="327">
                  <c:v>40749.0</c:v>
                </c:pt>
                <c:pt idx="328">
                  <c:v>40750.0</c:v>
                </c:pt>
                <c:pt idx="329">
                  <c:v>40751.0</c:v>
                </c:pt>
                <c:pt idx="330">
                  <c:v>40752.0</c:v>
                </c:pt>
                <c:pt idx="331">
                  <c:v>40753.0</c:v>
                </c:pt>
                <c:pt idx="332">
                  <c:v>40754.0</c:v>
                </c:pt>
                <c:pt idx="333">
                  <c:v>40755.0</c:v>
                </c:pt>
                <c:pt idx="334">
                  <c:v>40756.0</c:v>
                </c:pt>
                <c:pt idx="335">
                  <c:v>40757.0</c:v>
                </c:pt>
                <c:pt idx="336">
                  <c:v>40758.0</c:v>
                </c:pt>
                <c:pt idx="337">
                  <c:v>40759.0</c:v>
                </c:pt>
                <c:pt idx="338">
                  <c:v>40760.0</c:v>
                </c:pt>
                <c:pt idx="339">
                  <c:v>40761.0</c:v>
                </c:pt>
                <c:pt idx="340">
                  <c:v>40762.0</c:v>
                </c:pt>
                <c:pt idx="341">
                  <c:v>40763.0</c:v>
                </c:pt>
                <c:pt idx="342">
                  <c:v>40764.0</c:v>
                </c:pt>
                <c:pt idx="343">
                  <c:v>40765.0</c:v>
                </c:pt>
                <c:pt idx="344">
                  <c:v>40766.0</c:v>
                </c:pt>
                <c:pt idx="345">
                  <c:v>40767.0</c:v>
                </c:pt>
                <c:pt idx="346">
                  <c:v>40768.0</c:v>
                </c:pt>
                <c:pt idx="347">
                  <c:v>40769.0</c:v>
                </c:pt>
                <c:pt idx="348">
                  <c:v>40770.0</c:v>
                </c:pt>
                <c:pt idx="349">
                  <c:v>40771.0</c:v>
                </c:pt>
                <c:pt idx="350">
                  <c:v>40772.0</c:v>
                </c:pt>
                <c:pt idx="351">
                  <c:v>40773.0</c:v>
                </c:pt>
                <c:pt idx="352">
                  <c:v>40774.0</c:v>
                </c:pt>
                <c:pt idx="353">
                  <c:v>40775.0</c:v>
                </c:pt>
                <c:pt idx="354">
                  <c:v>40776.0</c:v>
                </c:pt>
                <c:pt idx="355">
                  <c:v>40777.0</c:v>
                </c:pt>
                <c:pt idx="356">
                  <c:v>40778.0</c:v>
                </c:pt>
                <c:pt idx="357">
                  <c:v>40779.0</c:v>
                </c:pt>
                <c:pt idx="358">
                  <c:v>40780.0</c:v>
                </c:pt>
                <c:pt idx="359">
                  <c:v>40781.0</c:v>
                </c:pt>
                <c:pt idx="360">
                  <c:v>40782.0</c:v>
                </c:pt>
                <c:pt idx="361">
                  <c:v>40783.0</c:v>
                </c:pt>
                <c:pt idx="362">
                  <c:v>40784.0</c:v>
                </c:pt>
                <c:pt idx="363">
                  <c:v>40785.0</c:v>
                </c:pt>
                <c:pt idx="364">
                  <c:v>40786.0</c:v>
                </c:pt>
                <c:pt idx="365">
                  <c:v>40787.0</c:v>
                </c:pt>
                <c:pt idx="366">
                  <c:v>40788.0</c:v>
                </c:pt>
                <c:pt idx="367">
                  <c:v>40789.0</c:v>
                </c:pt>
                <c:pt idx="368">
                  <c:v>40790.0</c:v>
                </c:pt>
                <c:pt idx="369">
                  <c:v>40791.0</c:v>
                </c:pt>
                <c:pt idx="370">
                  <c:v>40792.0</c:v>
                </c:pt>
                <c:pt idx="371">
                  <c:v>40793.0</c:v>
                </c:pt>
                <c:pt idx="372">
                  <c:v>40794.0</c:v>
                </c:pt>
                <c:pt idx="373">
                  <c:v>40795.0</c:v>
                </c:pt>
                <c:pt idx="374">
                  <c:v>40796.0</c:v>
                </c:pt>
                <c:pt idx="375">
                  <c:v>40797.0</c:v>
                </c:pt>
                <c:pt idx="376">
                  <c:v>40798.0</c:v>
                </c:pt>
                <c:pt idx="377">
                  <c:v>40799.0</c:v>
                </c:pt>
                <c:pt idx="378">
                  <c:v>40800.0</c:v>
                </c:pt>
                <c:pt idx="379">
                  <c:v>40801.0</c:v>
                </c:pt>
                <c:pt idx="380">
                  <c:v>40802.0</c:v>
                </c:pt>
                <c:pt idx="381">
                  <c:v>40803.0</c:v>
                </c:pt>
                <c:pt idx="382">
                  <c:v>40804.0</c:v>
                </c:pt>
                <c:pt idx="383">
                  <c:v>40805.0</c:v>
                </c:pt>
                <c:pt idx="384">
                  <c:v>40806.0</c:v>
                </c:pt>
                <c:pt idx="385">
                  <c:v>40807.0</c:v>
                </c:pt>
                <c:pt idx="386">
                  <c:v>40808.0</c:v>
                </c:pt>
                <c:pt idx="387">
                  <c:v>40809.0</c:v>
                </c:pt>
                <c:pt idx="388">
                  <c:v>40810.0</c:v>
                </c:pt>
                <c:pt idx="389">
                  <c:v>40811.0</c:v>
                </c:pt>
                <c:pt idx="390">
                  <c:v>40812.0</c:v>
                </c:pt>
                <c:pt idx="391">
                  <c:v>40813.0</c:v>
                </c:pt>
                <c:pt idx="392">
                  <c:v>40814.0</c:v>
                </c:pt>
                <c:pt idx="393">
                  <c:v>40815.0</c:v>
                </c:pt>
                <c:pt idx="394">
                  <c:v>40816.0</c:v>
                </c:pt>
                <c:pt idx="395">
                  <c:v>40817.0</c:v>
                </c:pt>
                <c:pt idx="396">
                  <c:v>40818.0</c:v>
                </c:pt>
                <c:pt idx="397">
                  <c:v>40819.0</c:v>
                </c:pt>
                <c:pt idx="398">
                  <c:v>40820.0</c:v>
                </c:pt>
                <c:pt idx="399">
                  <c:v>40821.0</c:v>
                </c:pt>
                <c:pt idx="400">
                  <c:v>40822.0</c:v>
                </c:pt>
                <c:pt idx="401">
                  <c:v>40823.0</c:v>
                </c:pt>
                <c:pt idx="402">
                  <c:v>40824.0</c:v>
                </c:pt>
                <c:pt idx="403">
                  <c:v>40825.0</c:v>
                </c:pt>
                <c:pt idx="404">
                  <c:v>40826.0</c:v>
                </c:pt>
                <c:pt idx="405">
                  <c:v>40827.0</c:v>
                </c:pt>
                <c:pt idx="406">
                  <c:v>40828.0</c:v>
                </c:pt>
                <c:pt idx="407">
                  <c:v>40829.0</c:v>
                </c:pt>
                <c:pt idx="408">
                  <c:v>40830.0</c:v>
                </c:pt>
                <c:pt idx="409">
                  <c:v>40831.0</c:v>
                </c:pt>
                <c:pt idx="410">
                  <c:v>40832.0</c:v>
                </c:pt>
                <c:pt idx="411">
                  <c:v>40833.0</c:v>
                </c:pt>
                <c:pt idx="412">
                  <c:v>40834.0</c:v>
                </c:pt>
                <c:pt idx="413">
                  <c:v>40835.0</c:v>
                </c:pt>
                <c:pt idx="414">
                  <c:v>40836.0</c:v>
                </c:pt>
                <c:pt idx="415">
                  <c:v>40837.0</c:v>
                </c:pt>
                <c:pt idx="416">
                  <c:v>40838.0</c:v>
                </c:pt>
                <c:pt idx="417">
                  <c:v>40839.0</c:v>
                </c:pt>
                <c:pt idx="418">
                  <c:v>40840.0</c:v>
                </c:pt>
                <c:pt idx="419">
                  <c:v>40841.0</c:v>
                </c:pt>
                <c:pt idx="420">
                  <c:v>40842.0</c:v>
                </c:pt>
                <c:pt idx="421">
                  <c:v>40843.0</c:v>
                </c:pt>
                <c:pt idx="422">
                  <c:v>40844.0</c:v>
                </c:pt>
                <c:pt idx="423">
                  <c:v>40845.0</c:v>
                </c:pt>
                <c:pt idx="424">
                  <c:v>40846.0</c:v>
                </c:pt>
                <c:pt idx="425">
                  <c:v>40847.0</c:v>
                </c:pt>
                <c:pt idx="426">
                  <c:v>40848.0</c:v>
                </c:pt>
                <c:pt idx="427">
                  <c:v>40849.0</c:v>
                </c:pt>
                <c:pt idx="428">
                  <c:v>40850.0</c:v>
                </c:pt>
                <c:pt idx="429">
                  <c:v>40851.0</c:v>
                </c:pt>
                <c:pt idx="430">
                  <c:v>40852.0</c:v>
                </c:pt>
                <c:pt idx="431">
                  <c:v>40853.0</c:v>
                </c:pt>
                <c:pt idx="432">
                  <c:v>40854.0</c:v>
                </c:pt>
                <c:pt idx="433">
                  <c:v>40855.0</c:v>
                </c:pt>
                <c:pt idx="434">
                  <c:v>40856.0</c:v>
                </c:pt>
                <c:pt idx="435">
                  <c:v>40857.0</c:v>
                </c:pt>
                <c:pt idx="436">
                  <c:v>40858.0</c:v>
                </c:pt>
                <c:pt idx="437">
                  <c:v>40859.0</c:v>
                </c:pt>
                <c:pt idx="438">
                  <c:v>40860.0</c:v>
                </c:pt>
                <c:pt idx="439">
                  <c:v>40861.0</c:v>
                </c:pt>
                <c:pt idx="440">
                  <c:v>40862.0</c:v>
                </c:pt>
                <c:pt idx="441">
                  <c:v>40863.0</c:v>
                </c:pt>
                <c:pt idx="442">
                  <c:v>40864.0</c:v>
                </c:pt>
                <c:pt idx="443">
                  <c:v>40865.0</c:v>
                </c:pt>
                <c:pt idx="444">
                  <c:v>40866.0</c:v>
                </c:pt>
                <c:pt idx="445">
                  <c:v>40867.0</c:v>
                </c:pt>
                <c:pt idx="446">
                  <c:v>40868.0</c:v>
                </c:pt>
                <c:pt idx="447">
                  <c:v>40869.0</c:v>
                </c:pt>
                <c:pt idx="448">
                  <c:v>40870.0</c:v>
                </c:pt>
                <c:pt idx="449">
                  <c:v>40871.0</c:v>
                </c:pt>
                <c:pt idx="450">
                  <c:v>40872.0</c:v>
                </c:pt>
                <c:pt idx="451">
                  <c:v>40873.0</c:v>
                </c:pt>
                <c:pt idx="452">
                  <c:v>40874.0</c:v>
                </c:pt>
                <c:pt idx="453">
                  <c:v>40875.0</c:v>
                </c:pt>
                <c:pt idx="454">
                  <c:v>40876.0</c:v>
                </c:pt>
                <c:pt idx="455">
                  <c:v>40877.0</c:v>
                </c:pt>
                <c:pt idx="456">
                  <c:v>40878.0</c:v>
                </c:pt>
                <c:pt idx="457">
                  <c:v>40879.0</c:v>
                </c:pt>
                <c:pt idx="458">
                  <c:v>40880.0</c:v>
                </c:pt>
                <c:pt idx="459">
                  <c:v>40881.0</c:v>
                </c:pt>
                <c:pt idx="460">
                  <c:v>40882.0</c:v>
                </c:pt>
                <c:pt idx="461">
                  <c:v>40883.0</c:v>
                </c:pt>
                <c:pt idx="462">
                  <c:v>40884.0</c:v>
                </c:pt>
                <c:pt idx="463">
                  <c:v>40885.0</c:v>
                </c:pt>
                <c:pt idx="464">
                  <c:v>40886.0</c:v>
                </c:pt>
                <c:pt idx="465">
                  <c:v>40887.0</c:v>
                </c:pt>
                <c:pt idx="466">
                  <c:v>40888.0</c:v>
                </c:pt>
                <c:pt idx="467">
                  <c:v>40889.0</c:v>
                </c:pt>
                <c:pt idx="468">
                  <c:v>40890.0</c:v>
                </c:pt>
                <c:pt idx="469">
                  <c:v>40891.0</c:v>
                </c:pt>
                <c:pt idx="470">
                  <c:v>40892.0</c:v>
                </c:pt>
                <c:pt idx="471">
                  <c:v>40893.0</c:v>
                </c:pt>
                <c:pt idx="472">
                  <c:v>40894.0</c:v>
                </c:pt>
                <c:pt idx="473">
                  <c:v>40895.0</c:v>
                </c:pt>
                <c:pt idx="474">
                  <c:v>40896.0</c:v>
                </c:pt>
                <c:pt idx="475">
                  <c:v>40897.0</c:v>
                </c:pt>
                <c:pt idx="476">
                  <c:v>40898.0</c:v>
                </c:pt>
                <c:pt idx="477">
                  <c:v>40899.0</c:v>
                </c:pt>
                <c:pt idx="478">
                  <c:v>40900.0</c:v>
                </c:pt>
                <c:pt idx="479">
                  <c:v>40901.0</c:v>
                </c:pt>
                <c:pt idx="480">
                  <c:v>40902.0</c:v>
                </c:pt>
                <c:pt idx="481">
                  <c:v>40903.0</c:v>
                </c:pt>
                <c:pt idx="482">
                  <c:v>40904.0</c:v>
                </c:pt>
                <c:pt idx="483">
                  <c:v>40905.0</c:v>
                </c:pt>
                <c:pt idx="484">
                  <c:v>40906.0</c:v>
                </c:pt>
                <c:pt idx="485">
                  <c:v>40907.0</c:v>
                </c:pt>
              </c:numCache>
            </c:numRef>
          </c:cat>
          <c:val>
            <c:numRef>
              <c:f>Sheet1!$C$2:$C$487</c:f>
              <c:numCache>
                <c:formatCode>#,##0</c:formatCode>
                <c:ptCount val="486"/>
                <c:pt idx="0">
                  <c:v>50521.0</c:v>
                </c:pt>
                <c:pt idx="1">
                  <c:v>50500.0</c:v>
                </c:pt>
                <c:pt idx="2">
                  <c:v>52400.0</c:v>
                </c:pt>
                <c:pt idx="3">
                  <c:v>51800.0</c:v>
                </c:pt>
                <c:pt idx="4">
                  <c:v>53400.0</c:v>
                </c:pt>
                <c:pt idx="5">
                  <c:v>53700.0</c:v>
                </c:pt>
                <c:pt idx="6">
                  <c:v>54100.0</c:v>
                </c:pt>
                <c:pt idx="7">
                  <c:v>53900.0</c:v>
                </c:pt>
                <c:pt idx="8">
                  <c:v>54906.0</c:v>
                </c:pt>
                <c:pt idx="9">
                  <c:v>54906.0</c:v>
                </c:pt>
                <c:pt idx="10">
                  <c:v>57090.0</c:v>
                </c:pt>
                <c:pt idx="11">
                  <c:v>56923.0</c:v>
                </c:pt>
                <c:pt idx="12">
                  <c:v>56757.0</c:v>
                </c:pt>
                <c:pt idx="13">
                  <c:v>55987.0</c:v>
                </c:pt>
                <c:pt idx="14">
                  <c:v>55607.0</c:v>
                </c:pt>
                <c:pt idx="15">
                  <c:v>55282.0</c:v>
                </c:pt>
                <c:pt idx="16">
                  <c:v>54532.0</c:v>
                </c:pt>
                <c:pt idx="17">
                  <c:v>55715.0</c:v>
                </c:pt>
                <c:pt idx="18">
                  <c:v>56371.0</c:v>
                </c:pt>
                <c:pt idx="19">
                  <c:v>55661.0</c:v>
                </c:pt>
                <c:pt idx="20">
                  <c:v>55498.0</c:v>
                </c:pt>
                <c:pt idx="21">
                  <c:v>55013.0</c:v>
                </c:pt>
                <c:pt idx="22">
                  <c:v>56400.0</c:v>
                </c:pt>
                <c:pt idx="23">
                  <c:v>71700.0</c:v>
                </c:pt>
                <c:pt idx="24">
                  <c:v>69400.0</c:v>
                </c:pt>
                <c:pt idx="25">
                  <c:v>69300.0</c:v>
                </c:pt>
                <c:pt idx="26">
                  <c:v>70600.0</c:v>
                </c:pt>
                <c:pt idx="27">
                  <c:v>79900.0</c:v>
                </c:pt>
                <c:pt idx="28">
                  <c:v>82445.0</c:v>
                </c:pt>
                <c:pt idx="29">
                  <c:v>88607.0</c:v>
                </c:pt>
                <c:pt idx="30">
                  <c:v>87132.0</c:v>
                </c:pt>
                <c:pt idx="31">
                  <c:v>84402.0</c:v>
                </c:pt>
                <c:pt idx="32">
                  <c:v>82860.0</c:v>
                </c:pt>
                <c:pt idx="33">
                  <c:v>77229.0</c:v>
                </c:pt>
                <c:pt idx="34">
                  <c:v>73006.0</c:v>
                </c:pt>
                <c:pt idx="35">
                  <c:v>71647.0</c:v>
                </c:pt>
                <c:pt idx="36">
                  <c:v>68519.0</c:v>
                </c:pt>
                <c:pt idx="37">
                  <c:v>64400.0</c:v>
                </c:pt>
                <c:pt idx="38">
                  <c:v>61200.0</c:v>
                </c:pt>
                <c:pt idx="39">
                  <c:v>59350.0</c:v>
                </c:pt>
                <c:pt idx="40">
                  <c:v>57858.0</c:v>
                </c:pt>
                <c:pt idx="41">
                  <c:v>57234.0</c:v>
                </c:pt>
                <c:pt idx="42">
                  <c:v>56724.0</c:v>
                </c:pt>
                <c:pt idx="43">
                  <c:v>56399.0</c:v>
                </c:pt>
                <c:pt idx="44">
                  <c:v>55900.0</c:v>
                </c:pt>
                <c:pt idx="45">
                  <c:v>55800.0</c:v>
                </c:pt>
                <c:pt idx="46">
                  <c:v>55600.0</c:v>
                </c:pt>
                <c:pt idx="47">
                  <c:v>55921.0</c:v>
                </c:pt>
                <c:pt idx="48">
                  <c:v>55515.0</c:v>
                </c:pt>
                <c:pt idx="49">
                  <c:v>55384.0</c:v>
                </c:pt>
                <c:pt idx="50">
                  <c:v>55195.0</c:v>
                </c:pt>
                <c:pt idx="51">
                  <c:v>54980.0</c:v>
                </c:pt>
                <c:pt idx="52">
                  <c:v>54927.0</c:v>
                </c:pt>
                <c:pt idx="53">
                  <c:v>55142.0</c:v>
                </c:pt>
                <c:pt idx="54">
                  <c:v>55845.0</c:v>
                </c:pt>
                <c:pt idx="55">
                  <c:v>58009.0</c:v>
                </c:pt>
                <c:pt idx="56">
                  <c:v>58521.0</c:v>
                </c:pt>
                <c:pt idx="57">
                  <c:v>57953.0</c:v>
                </c:pt>
                <c:pt idx="58">
                  <c:v>57167.0</c:v>
                </c:pt>
                <c:pt idx="59">
                  <c:v>56613.0</c:v>
                </c:pt>
                <c:pt idx="60">
                  <c:v>56337.0</c:v>
                </c:pt>
                <c:pt idx="61">
                  <c:v>56173.0</c:v>
                </c:pt>
                <c:pt idx="62">
                  <c:v>55195.0</c:v>
                </c:pt>
                <c:pt idx="63">
                  <c:v>54800.0</c:v>
                </c:pt>
                <c:pt idx="64">
                  <c:v>55000.0</c:v>
                </c:pt>
                <c:pt idx="65">
                  <c:v>55000.0</c:v>
                </c:pt>
                <c:pt idx="66">
                  <c:v>55500.0</c:v>
                </c:pt>
                <c:pt idx="67">
                  <c:v>55164.0</c:v>
                </c:pt>
                <c:pt idx="68">
                  <c:v>55109.0</c:v>
                </c:pt>
                <c:pt idx="69">
                  <c:v>55045.0</c:v>
                </c:pt>
                <c:pt idx="70">
                  <c:v>54405.0</c:v>
                </c:pt>
                <c:pt idx="71">
                  <c:v>54299.0</c:v>
                </c:pt>
                <c:pt idx="72">
                  <c:v>53611.0</c:v>
                </c:pt>
                <c:pt idx="73">
                  <c:v>53666.0</c:v>
                </c:pt>
                <c:pt idx="74">
                  <c:v>53447.0</c:v>
                </c:pt>
                <c:pt idx="75">
                  <c:v>52852.0</c:v>
                </c:pt>
                <c:pt idx="76">
                  <c:v>52798.0</c:v>
                </c:pt>
                <c:pt idx="77">
                  <c:v>50228.0</c:v>
                </c:pt>
                <c:pt idx="78">
                  <c:v>48329.0</c:v>
                </c:pt>
                <c:pt idx="79">
                  <c:v>46573.0</c:v>
                </c:pt>
                <c:pt idx="80">
                  <c:v>46800.0</c:v>
                </c:pt>
                <c:pt idx="81">
                  <c:v>47100.0</c:v>
                </c:pt>
                <c:pt idx="82">
                  <c:v>47300.0</c:v>
                </c:pt>
                <c:pt idx="83">
                  <c:v>47300.0</c:v>
                </c:pt>
                <c:pt idx="84">
                  <c:v>47100.0</c:v>
                </c:pt>
                <c:pt idx="85">
                  <c:v>47300.0</c:v>
                </c:pt>
                <c:pt idx="86">
                  <c:v>45500.0</c:v>
                </c:pt>
                <c:pt idx="87">
                  <c:v>44843.0</c:v>
                </c:pt>
                <c:pt idx="88">
                  <c:v>45282.0</c:v>
                </c:pt>
                <c:pt idx="89">
                  <c:v>47310.0</c:v>
                </c:pt>
                <c:pt idx="90">
                  <c:v>47842.0</c:v>
                </c:pt>
                <c:pt idx="91">
                  <c:v>45693.0</c:v>
                </c:pt>
                <c:pt idx="92">
                  <c:v>45778.0</c:v>
                </c:pt>
                <c:pt idx="93">
                  <c:v>44486.0</c:v>
                </c:pt>
                <c:pt idx="94">
                  <c:v>45840.0</c:v>
                </c:pt>
                <c:pt idx="95">
                  <c:v>45529.0</c:v>
                </c:pt>
                <c:pt idx="96">
                  <c:v>45440.0</c:v>
                </c:pt>
                <c:pt idx="97">
                  <c:v>45308.0</c:v>
                </c:pt>
                <c:pt idx="98">
                  <c:v>43186.0</c:v>
                </c:pt>
                <c:pt idx="99">
                  <c:v>43281.0</c:v>
                </c:pt>
                <c:pt idx="100">
                  <c:v>40328.0</c:v>
                </c:pt>
                <c:pt idx="101">
                  <c:v>37502.0</c:v>
                </c:pt>
                <c:pt idx="102">
                  <c:v>27266.0</c:v>
                </c:pt>
                <c:pt idx="103">
                  <c:v>27642.0</c:v>
                </c:pt>
                <c:pt idx="104">
                  <c:v>25038.0</c:v>
                </c:pt>
                <c:pt idx="105">
                  <c:v>22549.0</c:v>
                </c:pt>
                <c:pt idx="106">
                  <c:v>19963.0</c:v>
                </c:pt>
                <c:pt idx="107">
                  <c:v>18638.0</c:v>
                </c:pt>
                <c:pt idx="108">
                  <c:v>18555.0</c:v>
                </c:pt>
                <c:pt idx="109">
                  <c:v>19318.0</c:v>
                </c:pt>
                <c:pt idx="110">
                  <c:v>18335.0</c:v>
                </c:pt>
                <c:pt idx="111">
                  <c:v>20336.0</c:v>
                </c:pt>
                <c:pt idx="112">
                  <c:v>20811.0</c:v>
                </c:pt>
                <c:pt idx="113">
                  <c:v>20621.0</c:v>
                </c:pt>
                <c:pt idx="114">
                  <c:v>21804.0</c:v>
                </c:pt>
                <c:pt idx="115">
                  <c:v>21984.0</c:v>
                </c:pt>
                <c:pt idx="116">
                  <c:v>21239.0</c:v>
                </c:pt>
                <c:pt idx="117">
                  <c:v>21066.0</c:v>
                </c:pt>
                <c:pt idx="118">
                  <c:v>20655.0</c:v>
                </c:pt>
                <c:pt idx="119">
                  <c:v>21876.0</c:v>
                </c:pt>
                <c:pt idx="120">
                  <c:v>22347.0</c:v>
                </c:pt>
                <c:pt idx="121">
                  <c:v>22128.0</c:v>
                </c:pt>
                <c:pt idx="122">
                  <c:v>19161.0</c:v>
                </c:pt>
                <c:pt idx="123">
                  <c:v>19741.0</c:v>
                </c:pt>
                <c:pt idx="124">
                  <c:v>20038.0</c:v>
                </c:pt>
                <c:pt idx="125">
                  <c:v>22568.0</c:v>
                </c:pt>
                <c:pt idx="126">
                  <c:v>20825.0</c:v>
                </c:pt>
                <c:pt idx="127">
                  <c:v>22020.0</c:v>
                </c:pt>
                <c:pt idx="128">
                  <c:v>22238.0</c:v>
                </c:pt>
                <c:pt idx="129">
                  <c:v>21555.0</c:v>
                </c:pt>
                <c:pt idx="130">
                  <c:v>20588.0</c:v>
                </c:pt>
                <c:pt idx="131">
                  <c:v>22384.0</c:v>
                </c:pt>
                <c:pt idx="132">
                  <c:v>24237.0</c:v>
                </c:pt>
                <c:pt idx="133">
                  <c:v>22829.0</c:v>
                </c:pt>
                <c:pt idx="134">
                  <c:v>21804.0</c:v>
                </c:pt>
                <c:pt idx="135">
                  <c:v>22876.0</c:v>
                </c:pt>
                <c:pt idx="136">
                  <c:v>23745.0</c:v>
                </c:pt>
                <c:pt idx="137">
                  <c:v>23706.0</c:v>
                </c:pt>
                <c:pt idx="138">
                  <c:v>22274.0</c:v>
                </c:pt>
                <c:pt idx="139">
                  <c:v>24342.0</c:v>
                </c:pt>
                <c:pt idx="140">
                  <c:v>22531.0</c:v>
                </c:pt>
                <c:pt idx="141">
                  <c:v>22679.0</c:v>
                </c:pt>
                <c:pt idx="142">
                  <c:v>22347.0</c:v>
                </c:pt>
                <c:pt idx="143">
                  <c:v>22866.0</c:v>
                </c:pt>
                <c:pt idx="144">
                  <c:v>22829.0</c:v>
                </c:pt>
                <c:pt idx="145">
                  <c:v>22165.0</c:v>
                </c:pt>
                <c:pt idx="146">
                  <c:v>23474.0</c:v>
                </c:pt>
                <c:pt idx="147">
                  <c:v>25347.0</c:v>
                </c:pt>
                <c:pt idx="148">
                  <c:v>23513.0</c:v>
                </c:pt>
                <c:pt idx="149">
                  <c:v>24840.0</c:v>
                </c:pt>
                <c:pt idx="150">
                  <c:v>24237.0</c:v>
                </c:pt>
                <c:pt idx="151">
                  <c:v>24237.0</c:v>
                </c:pt>
                <c:pt idx="152">
                  <c:v>22420.0</c:v>
                </c:pt>
                <c:pt idx="153">
                  <c:v>22494.0</c:v>
                </c:pt>
                <c:pt idx="154">
                  <c:v>21662.0</c:v>
                </c:pt>
                <c:pt idx="155">
                  <c:v>17598.0</c:v>
                </c:pt>
                <c:pt idx="156">
                  <c:v>20520.0</c:v>
                </c:pt>
                <c:pt idx="157">
                  <c:v>24378.0</c:v>
                </c:pt>
                <c:pt idx="158">
                  <c:v>24876.0</c:v>
                </c:pt>
                <c:pt idx="159">
                  <c:v>24732.0</c:v>
                </c:pt>
                <c:pt idx="160">
                  <c:v>22128.0</c:v>
                </c:pt>
                <c:pt idx="161">
                  <c:v>22679.0</c:v>
                </c:pt>
                <c:pt idx="162">
                  <c:v>22384.0</c:v>
                </c:pt>
                <c:pt idx="163">
                  <c:v>24500.0</c:v>
                </c:pt>
                <c:pt idx="164">
                  <c:v>26500.0</c:v>
                </c:pt>
                <c:pt idx="165">
                  <c:v>27700.0</c:v>
                </c:pt>
                <c:pt idx="166">
                  <c:v>27800.0</c:v>
                </c:pt>
                <c:pt idx="167">
                  <c:v>28000.0</c:v>
                </c:pt>
                <c:pt idx="168">
                  <c:v>28648.0</c:v>
                </c:pt>
                <c:pt idx="169">
                  <c:v>32313.0</c:v>
                </c:pt>
                <c:pt idx="170">
                  <c:v>38772.0</c:v>
                </c:pt>
                <c:pt idx="171">
                  <c:v>38560.0</c:v>
                </c:pt>
                <c:pt idx="172">
                  <c:v>40610.0</c:v>
                </c:pt>
                <c:pt idx="173">
                  <c:v>45189.0</c:v>
                </c:pt>
                <c:pt idx="174">
                  <c:v>39635.0</c:v>
                </c:pt>
                <c:pt idx="175">
                  <c:v>37930.0</c:v>
                </c:pt>
                <c:pt idx="176">
                  <c:v>38603.0</c:v>
                </c:pt>
                <c:pt idx="177">
                  <c:v>34626.0</c:v>
                </c:pt>
                <c:pt idx="178">
                  <c:v>31917.0</c:v>
                </c:pt>
                <c:pt idx="179">
                  <c:v>31525.0</c:v>
                </c:pt>
                <c:pt idx="180">
                  <c:v>31799.0</c:v>
                </c:pt>
                <c:pt idx="181">
                  <c:v>31137.0</c:v>
                </c:pt>
                <c:pt idx="182">
                  <c:v>31254.0</c:v>
                </c:pt>
                <c:pt idx="183">
                  <c:v>29122.0</c:v>
                </c:pt>
                <c:pt idx="184">
                  <c:v>31400.0</c:v>
                </c:pt>
                <c:pt idx="185">
                  <c:v>29000.0</c:v>
                </c:pt>
                <c:pt idx="186">
                  <c:v>28300.0</c:v>
                </c:pt>
                <c:pt idx="187">
                  <c:v>28200.0</c:v>
                </c:pt>
                <c:pt idx="188">
                  <c:v>26600.0</c:v>
                </c:pt>
                <c:pt idx="189">
                  <c:v>26102.0</c:v>
                </c:pt>
                <c:pt idx="190">
                  <c:v>25914.0</c:v>
                </c:pt>
                <c:pt idx="191">
                  <c:v>25395.0</c:v>
                </c:pt>
                <c:pt idx="192">
                  <c:v>26200.0</c:v>
                </c:pt>
                <c:pt idx="193">
                  <c:v>27300.0</c:v>
                </c:pt>
                <c:pt idx="194">
                  <c:v>29600.0</c:v>
                </c:pt>
                <c:pt idx="195">
                  <c:v>29400.0</c:v>
                </c:pt>
                <c:pt idx="196">
                  <c:v>29500.0</c:v>
                </c:pt>
                <c:pt idx="197">
                  <c:v>30600.0</c:v>
                </c:pt>
                <c:pt idx="198">
                  <c:v>34320.0</c:v>
                </c:pt>
                <c:pt idx="199">
                  <c:v>36800.0</c:v>
                </c:pt>
                <c:pt idx="200">
                  <c:v>39200.0</c:v>
                </c:pt>
                <c:pt idx="201">
                  <c:v>43100.0</c:v>
                </c:pt>
                <c:pt idx="202">
                  <c:v>46642.0</c:v>
                </c:pt>
                <c:pt idx="203">
                  <c:v>48955.0</c:v>
                </c:pt>
                <c:pt idx="204">
                  <c:v>50167.0</c:v>
                </c:pt>
                <c:pt idx="205">
                  <c:v>51513.0</c:v>
                </c:pt>
                <c:pt idx="206">
                  <c:v>54600.0</c:v>
                </c:pt>
                <c:pt idx="207">
                  <c:v>60800.0</c:v>
                </c:pt>
                <c:pt idx="208">
                  <c:v>66764.0</c:v>
                </c:pt>
                <c:pt idx="209">
                  <c:v>70163.0</c:v>
                </c:pt>
                <c:pt idx="210">
                  <c:v>70164.0</c:v>
                </c:pt>
                <c:pt idx="211">
                  <c:v>67299.0</c:v>
                </c:pt>
                <c:pt idx="212">
                  <c:v>64700.0</c:v>
                </c:pt>
                <c:pt idx="213">
                  <c:v>63100.0</c:v>
                </c:pt>
                <c:pt idx="214">
                  <c:v>61900.0</c:v>
                </c:pt>
                <c:pt idx="215">
                  <c:v>59500.0</c:v>
                </c:pt>
                <c:pt idx="216">
                  <c:v>56500.0</c:v>
                </c:pt>
                <c:pt idx="217">
                  <c:v>54100.0</c:v>
                </c:pt>
                <c:pt idx="218">
                  <c:v>52584.0</c:v>
                </c:pt>
                <c:pt idx="219">
                  <c:v>51314.0</c:v>
                </c:pt>
                <c:pt idx="220">
                  <c:v>51200.0</c:v>
                </c:pt>
                <c:pt idx="221">
                  <c:v>51300.0</c:v>
                </c:pt>
                <c:pt idx="222">
                  <c:v>52500.0</c:v>
                </c:pt>
                <c:pt idx="223">
                  <c:v>52800.0</c:v>
                </c:pt>
                <c:pt idx="224">
                  <c:v>54000.0</c:v>
                </c:pt>
                <c:pt idx="225">
                  <c:v>57000.0</c:v>
                </c:pt>
                <c:pt idx="226">
                  <c:v>59300.0</c:v>
                </c:pt>
                <c:pt idx="227">
                  <c:v>62358.0</c:v>
                </c:pt>
                <c:pt idx="228">
                  <c:v>62635.0</c:v>
                </c:pt>
                <c:pt idx="229">
                  <c:v>61730.0</c:v>
                </c:pt>
                <c:pt idx="230">
                  <c:v>62498.0</c:v>
                </c:pt>
                <c:pt idx="231">
                  <c:v>66296.0</c:v>
                </c:pt>
                <c:pt idx="232">
                  <c:v>67410.0</c:v>
                </c:pt>
                <c:pt idx="233">
                  <c:v>70404.0</c:v>
                </c:pt>
                <c:pt idx="234">
                  <c:v>71899.0</c:v>
                </c:pt>
                <c:pt idx="235">
                  <c:v>71370.0</c:v>
                </c:pt>
                <c:pt idx="236">
                  <c:v>71320.0</c:v>
                </c:pt>
                <c:pt idx="237">
                  <c:v>71714.0</c:v>
                </c:pt>
                <c:pt idx="238">
                  <c:v>73962.0</c:v>
                </c:pt>
                <c:pt idx="239">
                  <c:v>76600.0</c:v>
                </c:pt>
                <c:pt idx="240">
                  <c:v>79200.0</c:v>
                </c:pt>
                <c:pt idx="241">
                  <c:v>83300.0</c:v>
                </c:pt>
                <c:pt idx="242">
                  <c:v>81300.0</c:v>
                </c:pt>
                <c:pt idx="243">
                  <c:v>79000.0</c:v>
                </c:pt>
                <c:pt idx="244">
                  <c:v>76000.0</c:v>
                </c:pt>
                <c:pt idx="245">
                  <c:v>75000.0</c:v>
                </c:pt>
                <c:pt idx="246">
                  <c:v>73500.0</c:v>
                </c:pt>
                <c:pt idx="247">
                  <c:v>71200.0</c:v>
                </c:pt>
                <c:pt idx="248">
                  <c:v>70000.0</c:v>
                </c:pt>
                <c:pt idx="249">
                  <c:v>69500.0</c:v>
                </c:pt>
                <c:pt idx="250">
                  <c:v>73300.0</c:v>
                </c:pt>
                <c:pt idx="251">
                  <c:v>76700.0</c:v>
                </c:pt>
                <c:pt idx="252">
                  <c:v>81900.0</c:v>
                </c:pt>
                <c:pt idx="253">
                  <c:v>81600.0</c:v>
                </c:pt>
                <c:pt idx="254">
                  <c:v>81100.0</c:v>
                </c:pt>
                <c:pt idx="255">
                  <c:v>81100.0</c:v>
                </c:pt>
                <c:pt idx="256">
                  <c:v>80736.0</c:v>
                </c:pt>
                <c:pt idx="257">
                  <c:v>80374.0</c:v>
                </c:pt>
                <c:pt idx="258">
                  <c:v>77151.0</c:v>
                </c:pt>
                <c:pt idx="259">
                  <c:v>76944.0</c:v>
                </c:pt>
                <c:pt idx="260">
                  <c:v>74100.0</c:v>
                </c:pt>
                <c:pt idx="261">
                  <c:v>73900.0</c:v>
                </c:pt>
                <c:pt idx="262">
                  <c:v>74820.0</c:v>
                </c:pt>
                <c:pt idx="263">
                  <c:v>76379.0</c:v>
                </c:pt>
                <c:pt idx="264">
                  <c:v>77848.0</c:v>
                </c:pt>
                <c:pt idx="265">
                  <c:v>78403.0</c:v>
                </c:pt>
                <c:pt idx="266">
                  <c:v>83776.0</c:v>
                </c:pt>
                <c:pt idx="267">
                  <c:v>89969.0</c:v>
                </c:pt>
                <c:pt idx="268">
                  <c:v>89267.0</c:v>
                </c:pt>
                <c:pt idx="269">
                  <c:v>91000.0</c:v>
                </c:pt>
                <c:pt idx="270">
                  <c:v>92833.0</c:v>
                </c:pt>
                <c:pt idx="271">
                  <c:v>94427.0</c:v>
                </c:pt>
                <c:pt idx="272">
                  <c:v>96880.0</c:v>
                </c:pt>
                <c:pt idx="273">
                  <c:v>99329.0</c:v>
                </c:pt>
                <c:pt idx="274">
                  <c:v>101000.0</c:v>
                </c:pt>
                <c:pt idx="275">
                  <c:v>105000.0</c:v>
                </c:pt>
                <c:pt idx="276">
                  <c:v>107000.0</c:v>
                </c:pt>
                <c:pt idx="277">
                  <c:v>108000.0</c:v>
                </c:pt>
                <c:pt idx="278">
                  <c:v>115000.0</c:v>
                </c:pt>
                <c:pt idx="279">
                  <c:v>124000.0</c:v>
                </c:pt>
                <c:pt idx="280">
                  <c:v>135000.0</c:v>
                </c:pt>
                <c:pt idx="281">
                  <c:v>141163.0</c:v>
                </c:pt>
                <c:pt idx="282">
                  <c:v>149963.0</c:v>
                </c:pt>
                <c:pt idx="283">
                  <c:v>154995.0</c:v>
                </c:pt>
                <c:pt idx="284">
                  <c:v>153261.0</c:v>
                </c:pt>
                <c:pt idx="285">
                  <c:v>155943.0</c:v>
                </c:pt>
                <c:pt idx="286">
                  <c:v>158416.0</c:v>
                </c:pt>
                <c:pt idx="287">
                  <c:v>154907.0</c:v>
                </c:pt>
                <c:pt idx="288">
                  <c:v>156000.0</c:v>
                </c:pt>
                <c:pt idx="289">
                  <c:v>161000.0</c:v>
                </c:pt>
                <c:pt idx="290">
                  <c:v>164571.0</c:v>
                </c:pt>
                <c:pt idx="291">
                  <c:v>163461.0</c:v>
                </c:pt>
                <c:pt idx="292">
                  <c:v>166082.0</c:v>
                </c:pt>
                <c:pt idx="293">
                  <c:v>173441.0</c:v>
                </c:pt>
                <c:pt idx="294">
                  <c:v>175839.0</c:v>
                </c:pt>
                <c:pt idx="295">
                  <c:v>174978.0</c:v>
                </c:pt>
                <c:pt idx="296">
                  <c:v>175666.0</c:v>
                </c:pt>
                <c:pt idx="297">
                  <c:v>176000.0</c:v>
                </c:pt>
                <c:pt idx="298">
                  <c:v>175000.0</c:v>
                </c:pt>
                <c:pt idx="299">
                  <c:v>182000.0</c:v>
                </c:pt>
                <c:pt idx="300">
                  <c:v>181161.0</c:v>
                </c:pt>
                <c:pt idx="301">
                  <c:v>175000.0</c:v>
                </c:pt>
                <c:pt idx="302">
                  <c:v>177000.0</c:v>
                </c:pt>
                <c:pt idx="303">
                  <c:v>178000.0</c:v>
                </c:pt>
                <c:pt idx="304">
                  <c:v>177000.0</c:v>
                </c:pt>
                <c:pt idx="305">
                  <c:v>178000.0</c:v>
                </c:pt>
                <c:pt idx="306">
                  <c:v>179000.0</c:v>
                </c:pt>
                <c:pt idx="307">
                  <c:v>178000.0</c:v>
                </c:pt>
                <c:pt idx="308">
                  <c:v>178899.0</c:v>
                </c:pt>
                <c:pt idx="309">
                  <c:v>180308.0</c:v>
                </c:pt>
                <c:pt idx="310">
                  <c:v>182253.0</c:v>
                </c:pt>
                <c:pt idx="311">
                  <c:v>180662.0</c:v>
                </c:pt>
                <c:pt idx="312">
                  <c:v>181550.0</c:v>
                </c:pt>
                <c:pt idx="313">
                  <c:v>182770.0</c:v>
                </c:pt>
                <c:pt idx="314">
                  <c:v>181728.0</c:v>
                </c:pt>
                <c:pt idx="315">
                  <c:v>181728.0</c:v>
                </c:pt>
                <c:pt idx="316">
                  <c:v>182253.0</c:v>
                </c:pt>
                <c:pt idx="317">
                  <c:v>182425.0</c:v>
                </c:pt>
                <c:pt idx="318">
                  <c:v>183000.0</c:v>
                </c:pt>
                <c:pt idx="319">
                  <c:v>184000.0</c:v>
                </c:pt>
                <c:pt idx="320">
                  <c:v>186000.0</c:v>
                </c:pt>
                <c:pt idx="321">
                  <c:v>187000.0</c:v>
                </c:pt>
                <c:pt idx="322">
                  <c:v>188495.0</c:v>
                </c:pt>
                <c:pt idx="323">
                  <c:v>189029.0</c:v>
                </c:pt>
                <c:pt idx="324">
                  <c:v>188851.0</c:v>
                </c:pt>
                <c:pt idx="325">
                  <c:v>184277.0</c:v>
                </c:pt>
                <c:pt idx="326">
                  <c:v>182891.0</c:v>
                </c:pt>
                <c:pt idx="327">
                  <c:v>178322.0</c:v>
                </c:pt>
                <c:pt idx="328">
                  <c:v>176582.0</c:v>
                </c:pt>
                <c:pt idx="329">
                  <c:v>173663.0</c:v>
                </c:pt>
                <c:pt idx="330">
                  <c:v>172983.0</c:v>
                </c:pt>
                <c:pt idx="331">
                  <c:v>175718.0</c:v>
                </c:pt>
                <c:pt idx="332">
                  <c:v>177798.0</c:v>
                </c:pt>
                <c:pt idx="333">
                  <c:v>178672.0</c:v>
                </c:pt>
                <c:pt idx="334">
                  <c:v>172983.0</c:v>
                </c:pt>
                <c:pt idx="335">
                  <c:v>170123.0</c:v>
                </c:pt>
                <c:pt idx="336">
                  <c:v>166000.0</c:v>
                </c:pt>
                <c:pt idx="337">
                  <c:v>165000.0</c:v>
                </c:pt>
                <c:pt idx="338">
                  <c:v>164000.0</c:v>
                </c:pt>
                <c:pt idx="339">
                  <c:v>164000.0</c:v>
                </c:pt>
                <c:pt idx="340">
                  <c:v>163000.0</c:v>
                </c:pt>
                <c:pt idx="341">
                  <c:v>163000.0</c:v>
                </c:pt>
                <c:pt idx="342">
                  <c:v>164000.0</c:v>
                </c:pt>
                <c:pt idx="343">
                  <c:v>160343.0</c:v>
                </c:pt>
                <c:pt idx="344">
                  <c:v>159885.0</c:v>
                </c:pt>
                <c:pt idx="345">
                  <c:v>160496.0</c:v>
                </c:pt>
                <c:pt idx="346">
                  <c:v>158974.0</c:v>
                </c:pt>
                <c:pt idx="347">
                  <c:v>157316.0</c:v>
                </c:pt>
                <c:pt idx="348">
                  <c:v>157616.0</c:v>
                </c:pt>
                <c:pt idx="349">
                  <c:v>158067.0</c:v>
                </c:pt>
                <c:pt idx="350">
                  <c:v>156717.0</c:v>
                </c:pt>
                <c:pt idx="351">
                  <c:v>155824.0</c:v>
                </c:pt>
                <c:pt idx="352">
                  <c:v>158000.0</c:v>
                </c:pt>
                <c:pt idx="353">
                  <c:v>155000.0</c:v>
                </c:pt>
                <c:pt idx="354">
                  <c:v>149000.0</c:v>
                </c:pt>
                <c:pt idx="355">
                  <c:v>146000.0</c:v>
                </c:pt>
                <c:pt idx="356">
                  <c:v>138000.0</c:v>
                </c:pt>
                <c:pt idx="357">
                  <c:v>133000.0</c:v>
                </c:pt>
                <c:pt idx="358">
                  <c:v>128948.0</c:v>
                </c:pt>
                <c:pt idx="359">
                  <c:v>124485.0</c:v>
                </c:pt>
                <c:pt idx="360">
                  <c:v>120766.0</c:v>
                </c:pt>
                <c:pt idx="361">
                  <c:v>116437.0</c:v>
                </c:pt>
                <c:pt idx="362">
                  <c:v>113058.0</c:v>
                </c:pt>
                <c:pt idx="363">
                  <c:v>108389.0</c:v>
                </c:pt>
                <c:pt idx="364">
                  <c:v>102869.0</c:v>
                </c:pt>
                <c:pt idx="365">
                  <c:v>98854.0</c:v>
                </c:pt>
                <c:pt idx="366">
                  <c:v>98455.0</c:v>
                </c:pt>
                <c:pt idx="367">
                  <c:v>98300.0</c:v>
                </c:pt>
                <c:pt idx="368">
                  <c:v>97500.0</c:v>
                </c:pt>
                <c:pt idx="369">
                  <c:v>96700.0</c:v>
                </c:pt>
                <c:pt idx="370">
                  <c:v>96500.0</c:v>
                </c:pt>
                <c:pt idx="371">
                  <c:v>95800.0</c:v>
                </c:pt>
                <c:pt idx="372">
                  <c:v>95400.0</c:v>
                </c:pt>
                <c:pt idx="373">
                  <c:v>95420.0</c:v>
                </c:pt>
                <c:pt idx="374">
                  <c:v>94800.0</c:v>
                </c:pt>
                <c:pt idx="375">
                  <c:v>94651.0</c:v>
                </c:pt>
                <c:pt idx="376">
                  <c:v>94587.0</c:v>
                </c:pt>
                <c:pt idx="377">
                  <c:v>94332.0</c:v>
                </c:pt>
                <c:pt idx="378">
                  <c:v>93887.0</c:v>
                </c:pt>
                <c:pt idx="379">
                  <c:v>93130.0</c:v>
                </c:pt>
                <c:pt idx="380">
                  <c:v>92734.0</c:v>
                </c:pt>
                <c:pt idx="381">
                  <c:v>91500.0</c:v>
                </c:pt>
                <c:pt idx="382">
                  <c:v>91700.0</c:v>
                </c:pt>
                <c:pt idx="383">
                  <c:v>90300.0</c:v>
                </c:pt>
                <c:pt idx="384">
                  <c:v>88700.0</c:v>
                </c:pt>
                <c:pt idx="385">
                  <c:v>86800.0</c:v>
                </c:pt>
                <c:pt idx="386">
                  <c:v>83800.0</c:v>
                </c:pt>
                <c:pt idx="387">
                  <c:v>82400.0</c:v>
                </c:pt>
                <c:pt idx="388">
                  <c:v>79900.0</c:v>
                </c:pt>
                <c:pt idx="389">
                  <c:v>77800.0</c:v>
                </c:pt>
                <c:pt idx="390">
                  <c:v>76200.0</c:v>
                </c:pt>
                <c:pt idx="391">
                  <c:v>72358.0</c:v>
                </c:pt>
                <c:pt idx="392">
                  <c:v>68500.0</c:v>
                </c:pt>
                <c:pt idx="393">
                  <c:v>66100.0</c:v>
                </c:pt>
                <c:pt idx="394">
                  <c:v>60500.0</c:v>
                </c:pt>
                <c:pt idx="395">
                  <c:v>56500.0</c:v>
                </c:pt>
                <c:pt idx="396">
                  <c:v>52600.0</c:v>
                </c:pt>
                <c:pt idx="397">
                  <c:v>48400.0</c:v>
                </c:pt>
                <c:pt idx="398">
                  <c:v>46000.0</c:v>
                </c:pt>
                <c:pt idx="399">
                  <c:v>45293.0</c:v>
                </c:pt>
                <c:pt idx="400">
                  <c:v>44877.0</c:v>
                </c:pt>
                <c:pt idx="401">
                  <c:v>43875.0</c:v>
                </c:pt>
                <c:pt idx="402">
                  <c:v>47775.0</c:v>
                </c:pt>
                <c:pt idx="403">
                  <c:v>45620.0</c:v>
                </c:pt>
                <c:pt idx="404">
                  <c:v>45433.0</c:v>
                </c:pt>
                <c:pt idx="405">
                  <c:v>45200.0</c:v>
                </c:pt>
                <c:pt idx="406">
                  <c:v>45340.0</c:v>
                </c:pt>
                <c:pt idx="407">
                  <c:v>45480.0</c:v>
                </c:pt>
                <c:pt idx="408">
                  <c:v>45154.0</c:v>
                </c:pt>
                <c:pt idx="409">
                  <c:v>44647.0</c:v>
                </c:pt>
                <c:pt idx="410">
                  <c:v>44419.0</c:v>
                </c:pt>
                <c:pt idx="411">
                  <c:v>44419.0</c:v>
                </c:pt>
                <c:pt idx="412">
                  <c:v>42717.0</c:v>
                </c:pt>
                <c:pt idx="413">
                  <c:v>45300.0</c:v>
                </c:pt>
                <c:pt idx="414">
                  <c:v>45452.0</c:v>
                </c:pt>
                <c:pt idx="415">
                  <c:v>45200.0</c:v>
                </c:pt>
                <c:pt idx="416">
                  <c:v>45000.0</c:v>
                </c:pt>
                <c:pt idx="417">
                  <c:v>44700.0</c:v>
                </c:pt>
                <c:pt idx="418">
                  <c:v>44600.0</c:v>
                </c:pt>
                <c:pt idx="419">
                  <c:v>44500.0</c:v>
                </c:pt>
                <c:pt idx="420">
                  <c:v>44500.0</c:v>
                </c:pt>
                <c:pt idx="421">
                  <c:v>44451.0</c:v>
                </c:pt>
                <c:pt idx="422">
                  <c:v>43997.0</c:v>
                </c:pt>
                <c:pt idx="423">
                  <c:v>43314.0</c:v>
                </c:pt>
                <c:pt idx="424">
                  <c:v>44314.0</c:v>
                </c:pt>
                <c:pt idx="425">
                  <c:v>43772.0</c:v>
                </c:pt>
                <c:pt idx="426">
                  <c:v>42102.0</c:v>
                </c:pt>
                <c:pt idx="427">
                  <c:v>44400.0</c:v>
                </c:pt>
                <c:pt idx="428">
                  <c:v>44964.0</c:v>
                </c:pt>
                <c:pt idx="429">
                  <c:v>44551.0</c:v>
                </c:pt>
                <c:pt idx="430">
                  <c:v>43961.0</c:v>
                </c:pt>
                <c:pt idx="431">
                  <c:v>44323.0</c:v>
                </c:pt>
                <c:pt idx="432">
                  <c:v>44551.0</c:v>
                </c:pt>
                <c:pt idx="433">
                  <c:v>44368.0</c:v>
                </c:pt>
                <c:pt idx="434">
                  <c:v>44323.0</c:v>
                </c:pt>
                <c:pt idx="435">
                  <c:v>44323.0</c:v>
                </c:pt>
                <c:pt idx="436">
                  <c:v>44277.0</c:v>
                </c:pt>
                <c:pt idx="437">
                  <c:v>45474.0</c:v>
                </c:pt>
                <c:pt idx="438">
                  <c:v>45521.0</c:v>
                </c:pt>
                <c:pt idx="439">
                  <c:v>45381.0</c:v>
                </c:pt>
                <c:pt idx="440">
                  <c:v>45521.0</c:v>
                </c:pt>
                <c:pt idx="441">
                  <c:v>45708.0</c:v>
                </c:pt>
                <c:pt idx="442">
                  <c:v>44918.0</c:v>
                </c:pt>
                <c:pt idx="443">
                  <c:v>44688.0</c:v>
                </c:pt>
                <c:pt idx="444">
                  <c:v>44780.0</c:v>
                </c:pt>
                <c:pt idx="445">
                  <c:v>44872.0</c:v>
                </c:pt>
                <c:pt idx="446">
                  <c:v>44323.0</c:v>
                </c:pt>
                <c:pt idx="447">
                  <c:v>43825.0</c:v>
                </c:pt>
                <c:pt idx="448">
                  <c:v>43900.0</c:v>
                </c:pt>
                <c:pt idx="449">
                  <c:v>45000.0</c:v>
                </c:pt>
                <c:pt idx="450">
                  <c:v>46100.0</c:v>
                </c:pt>
                <c:pt idx="451">
                  <c:v>47498.0</c:v>
                </c:pt>
                <c:pt idx="452">
                  <c:v>47206.0</c:v>
                </c:pt>
                <c:pt idx="453">
                  <c:v>45169.0</c:v>
                </c:pt>
                <c:pt idx="454">
                  <c:v>45588.0</c:v>
                </c:pt>
                <c:pt idx="455">
                  <c:v>45300.0</c:v>
                </c:pt>
                <c:pt idx="456">
                  <c:v>44433.0</c:v>
                </c:pt>
                <c:pt idx="457">
                  <c:v>43201.0</c:v>
                </c:pt>
                <c:pt idx="458">
                  <c:v>42966.0</c:v>
                </c:pt>
                <c:pt idx="459">
                  <c:v>43013.0</c:v>
                </c:pt>
                <c:pt idx="460">
                  <c:v>42685.0</c:v>
                </c:pt>
                <c:pt idx="461">
                  <c:v>41992.0</c:v>
                </c:pt>
                <c:pt idx="462">
                  <c:v>41700.0</c:v>
                </c:pt>
                <c:pt idx="463">
                  <c:v>42300.0</c:v>
                </c:pt>
                <c:pt idx="464">
                  <c:v>41753.0</c:v>
                </c:pt>
                <c:pt idx="465">
                  <c:v>38703.0</c:v>
                </c:pt>
                <c:pt idx="466">
                  <c:v>36600.0</c:v>
                </c:pt>
                <c:pt idx="467">
                  <c:v>34100.0</c:v>
                </c:pt>
                <c:pt idx="468">
                  <c:v>31700.0</c:v>
                </c:pt>
                <c:pt idx="469">
                  <c:v>29800.0</c:v>
                </c:pt>
                <c:pt idx="470">
                  <c:v>28405.0</c:v>
                </c:pt>
                <c:pt idx="471">
                  <c:v>27847.0</c:v>
                </c:pt>
                <c:pt idx="472">
                  <c:v>27193.0</c:v>
                </c:pt>
                <c:pt idx="473">
                  <c:v>27591.0</c:v>
                </c:pt>
                <c:pt idx="474">
                  <c:v>28218.0</c:v>
                </c:pt>
                <c:pt idx="475">
                  <c:v>27193.0</c:v>
                </c:pt>
                <c:pt idx="476">
                  <c:v>27229.0</c:v>
                </c:pt>
                <c:pt idx="477">
                  <c:v>26942.0</c:v>
                </c:pt>
                <c:pt idx="478">
                  <c:v>26523.0</c:v>
                </c:pt>
                <c:pt idx="479">
                  <c:v>26523.0</c:v>
                </c:pt>
                <c:pt idx="480">
                  <c:v>27049.0</c:v>
                </c:pt>
                <c:pt idx="481">
                  <c:v>26753.0</c:v>
                </c:pt>
                <c:pt idx="482">
                  <c:v>27445.0</c:v>
                </c:pt>
                <c:pt idx="483">
                  <c:v>26715.0</c:v>
                </c:pt>
                <c:pt idx="484">
                  <c:v>26638.0</c:v>
                </c:pt>
                <c:pt idx="485">
                  <c:v>26600.0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68392664"/>
        <c:axId val="-1968394696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Unregulated (Natural) Flow       </c:v>
                </c:pt>
              </c:strCache>
            </c:strRef>
          </c:tx>
          <c:spPr>
            <a:ln w="37052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Sheet1!$A$2:$A$487</c:f>
              <c:numCache>
                <c:formatCode>[$-409]d\-mmm\-yy;@</c:formatCode>
                <c:ptCount val="486"/>
                <c:pt idx="0">
                  <c:v>40422.0</c:v>
                </c:pt>
                <c:pt idx="1">
                  <c:v>40423.0</c:v>
                </c:pt>
                <c:pt idx="2">
                  <c:v>40424.0</c:v>
                </c:pt>
                <c:pt idx="3">
                  <c:v>40425.0</c:v>
                </c:pt>
                <c:pt idx="4">
                  <c:v>40426.0</c:v>
                </c:pt>
                <c:pt idx="5">
                  <c:v>40427.0</c:v>
                </c:pt>
                <c:pt idx="6">
                  <c:v>40428.0</c:v>
                </c:pt>
                <c:pt idx="7">
                  <c:v>40429.0</c:v>
                </c:pt>
                <c:pt idx="8">
                  <c:v>40430.0</c:v>
                </c:pt>
                <c:pt idx="9">
                  <c:v>40431.0</c:v>
                </c:pt>
                <c:pt idx="10">
                  <c:v>40432.0</c:v>
                </c:pt>
                <c:pt idx="11">
                  <c:v>40433.0</c:v>
                </c:pt>
                <c:pt idx="12">
                  <c:v>40434.0</c:v>
                </c:pt>
                <c:pt idx="13">
                  <c:v>40435.0</c:v>
                </c:pt>
                <c:pt idx="14">
                  <c:v>40436.0</c:v>
                </c:pt>
                <c:pt idx="15">
                  <c:v>40437.0</c:v>
                </c:pt>
                <c:pt idx="16">
                  <c:v>40438.0</c:v>
                </c:pt>
                <c:pt idx="17">
                  <c:v>40439.0</c:v>
                </c:pt>
                <c:pt idx="18">
                  <c:v>40440.0</c:v>
                </c:pt>
                <c:pt idx="19">
                  <c:v>40441.0</c:v>
                </c:pt>
                <c:pt idx="20">
                  <c:v>40442.0</c:v>
                </c:pt>
                <c:pt idx="21">
                  <c:v>40443.0</c:v>
                </c:pt>
                <c:pt idx="22">
                  <c:v>40444.0</c:v>
                </c:pt>
                <c:pt idx="23">
                  <c:v>40445.0</c:v>
                </c:pt>
                <c:pt idx="24">
                  <c:v>40446.0</c:v>
                </c:pt>
                <c:pt idx="25">
                  <c:v>40447.0</c:v>
                </c:pt>
                <c:pt idx="26">
                  <c:v>40448.0</c:v>
                </c:pt>
                <c:pt idx="27">
                  <c:v>40449.0</c:v>
                </c:pt>
                <c:pt idx="28">
                  <c:v>40450.0</c:v>
                </c:pt>
                <c:pt idx="29">
                  <c:v>40451.0</c:v>
                </c:pt>
                <c:pt idx="30">
                  <c:v>40452.0</c:v>
                </c:pt>
                <c:pt idx="31">
                  <c:v>40453.0</c:v>
                </c:pt>
                <c:pt idx="32">
                  <c:v>40454.0</c:v>
                </c:pt>
                <c:pt idx="33">
                  <c:v>40455.0</c:v>
                </c:pt>
                <c:pt idx="34">
                  <c:v>40456.0</c:v>
                </c:pt>
                <c:pt idx="35">
                  <c:v>40457.0</c:v>
                </c:pt>
                <c:pt idx="36">
                  <c:v>40458.0</c:v>
                </c:pt>
                <c:pt idx="37">
                  <c:v>40459.0</c:v>
                </c:pt>
                <c:pt idx="38">
                  <c:v>40460.0</c:v>
                </c:pt>
                <c:pt idx="39">
                  <c:v>40461.0</c:v>
                </c:pt>
                <c:pt idx="40">
                  <c:v>40462.0</c:v>
                </c:pt>
                <c:pt idx="41">
                  <c:v>40463.0</c:v>
                </c:pt>
                <c:pt idx="42">
                  <c:v>40464.0</c:v>
                </c:pt>
                <c:pt idx="43">
                  <c:v>40465.0</c:v>
                </c:pt>
                <c:pt idx="44">
                  <c:v>40466.0</c:v>
                </c:pt>
                <c:pt idx="45">
                  <c:v>40467.0</c:v>
                </c:pt>
                <c:pt idx="46">
                  <c:v>40468.0</c:v>
                </c:pt>
                <c:pt idx="47">
                  <c:v>40469.0</c:v>
                </c:pt>
                <c:pt idx="48">
                  <c:v>40470.0</c:v>
                </c:pt>
                <c:pt idx="49">
                  <c:v>40471.0</c:v>
                </c:pt>
                <c:pt idx="50">
                  <c:v>40472.0</c:v>
                </c:pt>
                <c:pt idx="51">
                  <c:v>40473.0</c:v>
                </c:pt>
                <c:pt idx="52">
                  <c:v>40474.0</c:v>
                </c:pt>
                <c:pt idx="53">
                  <c:v>40475.0</c:v>
                </c:pt>
                <c:pt idx="54">
                  <c:v>40476.0</c:v>
                </c:pt>
                <c:pt idx="55">
                  <c:v>40477.0</c:v>
                </c:pt>
                <c:pt idx="56">
                  <c:v>40478.0</c:v>
                </c:pt>
                <c:pt idx="57">
                  <c:v>40479.0</c:v>
                </c:pt>
                <c:pt idx="58">
                  <c:v>40480.0</c:v>
                </c:pt>
                <c:pt idx="59">
                  <c:v>40481.0</c:v>
                </c:pt>
                <c:pt idx="60">
                  <c:v>40482.0</c:v>
                </c:pt>
                <c:pt idx="61">
                  <c:v>40483.0</c:v>
                </c:pt>
                <c:pt idx="62">
                  <c:v>40484.0</c:v>
                </c:pt>
                <c:pt idx="63">
                  <c:v>40485.0</c:v>
                </c:pt>
                <c:pt idx="64">
                  <c:v>40486.0</c:v>
                </c:pt>
                <c:pt idx="65">
                  <c:v>40487.0</c:v>
                </c:pt>
                <c:pt idx="66">
                  <c:v>40488.0</c:v>
                </c:pt>
                <c:pt idx="67">
                  <c:v>40489.0</c:v>
                </c:pt>
                <c:pt idx="68">
                  <c:v>40490.0</c:v>
                </c:pt>
                <c:pt idx="69">
                  <c:v>40491.0</c:v>
                </c:pt>
                <c:pt idx="70">
                  <c:v>40492.0</c:v>
                </c:pt>
                <c:pt idx="71">
                  <c:v>40493.0</c:v>
                </c:pt>
                <c:pt idx="72">
                  <c:v>40494.0</c:v>
                </c:pt>
                <c:pt idx="73">
                  <c:v>40495.0</c:v>
                </c:pt>
                <c:pt idx="74">
                  <c:v>40496.0</c:v>
                </c:pt>
                <c:pt idx="75">
                  <c:v>40497.0</c:v>
                </c:pt>
                <c:pt idx="76">
                  <c:v>40498.0</c:v>
                </c:pt>
                <c:pt idx="77">
                  <c:v>40499.0</c:v>
                </c:pt>
                <c:pt idx="78">
                  <c:v>40500.0</c:v>
                </c:pt>
                <c:pt idx="79">
                  <c:v>40501.0</c:v>
                </c:pt>
                <c:pt idx="80">
                  <c:v>40502.0</c:v>
                </c:pt>
                <c:pt idx="81">
                  <c:v>40503.0</c:v>
                </c:pt>
                <c:pt idx="82">
                  <c:v>40504.0</c:v>
                </c:pt>
                <c:pt idx="83">
                  <c:v>40505.0</c:v>
                </c:pt>
                <c:pt idx="84">
                  <c:v>40506.0</c:v>
                </c:pt>
                <c:pt idx="85">
                  <c:v>40507.0</c:v>
                </c:pt>
                <c:pt idx="86">
                  <c:v>40508.0</c:v>
                </c:pt>
                <c:pt idx="87">
                  <c:v>40509.0</c:v>
                </c:pt>
                <c:pt idx="88">
                  <c:v>40510.0</c:v>
                </c:pt>
                <c:pt idx="89">
                  <c:v>40511.0</c:v>
                </c:pt>
                <c:pt idx="90">
                  <c:v>40512.0</c:v>
                </c:pt>
                <c:pt idx="91">
                  <c:v>40513.0</c:v>
                </c:pt>
                <c:pt idx="92">
                  <c:v>40514.0</c:v>
                </c:pt>
                <c:pt idx="93">
                  <c:v>40515.0</c:v>
                </c:pt>
                <c:pt idx="94">
                  <c:v>40516.0</c:v>
                </c:pt>
                <c:pt idx="95">
                  <c:v>40517.0</c:v>
                </c:pt>
                <c:pt idx="96">
                  <c:v>40518.0</c:v>
                </c:pt>
                <c:pt idx="97">
                  <c:v>40519.0</c:v>
                </c:pt>
                <c:pt idx="98">
                  <c:v>40520.0</c:v>
                </c:pt>
                <c:pt idx="99">
                  <c:v>40521.0</c:v>
                </c:pt>
                <c:pt idx="100">
                  <c:v>40522.0</c:v>
                </c:pt>
                <c:pt idx="101">
                  <c:v>40523.0</c:v>
                </c:pt>
                <c:pt idx="102">
                  <c:v>40524.0</c:v>
                </c:pt>
                <c:pt idx="103">
                  <c:v>40525.0</c:v>
                </c:pt>
                <c:pt idx="104">
                  <c:v>40526.0</c:v>
                </c:pt>
                <c:pt idx="105">
                  <c:v>40527.0</c:v>
                </c:pt>
                <c:pt idx="106">
                  <c:v>40528.0</c:v>
                </c:pt>
                <c:pt idx="107">
                  <c:v>40529.0</c:v>
                </c:pt>
                <c:pt idx="108">
                  <c:v>40530.0</c:v>
                </c:pt>
                <c:pt idx="109">
                  <c:v>40531.0</c:v>
                </c:pt>
                <c:pt idx="110">
                  <c:v>40532.0</c:v>
                </c:pt>
                <c:pt idx="111">
                  <c:v>40533.0</c:v>
                </c:pt>
                <c:pt idx="112">
                  <c:v>40534.0</c:v>
                </c:pt>
                <c:pt idx="113">
                  <c:v>40535.0</c:v>
                </c:pt>
                <c:pt idx="114">
                  <c:v>40536.0</c:v>
                </c:pt>
                <c:pt idx="115">
                  <c:v>40537.0</c:v>
                </c:pt>
                <c:pt idx="116">
                  <c:v>40538.0</c:v>
                </c:pt>
                <c:pt idx="117">
                  <c:v>40539.0</c:v>
                </c:pt>
                <c:pt idx="118">
                  <c:v>40540.0</c:v>
                </c:pt>
                <c:pt idx="119">
                  <c:v>40541.0</c:v>
                </c:pt>
                <c:pt idx="120">
                  <c:v>40542.0</c:v>
                </c:pt>
                <c:pt idx="121">
                  <c:v>40543.0</c:v>
                </c:pt>
                <c:pt idx="122">
                  <c:v>40544.0</c:v>
                </c:pt>
                <c:pt idx="123">
                  <c:v>40545.0</c:v>
                </c:pt>
                <c:pt idx="124">
                  <c:v>40546.0</c:v>
                </c:pt>
                <c:pt idx="125">
                  <c:v>40547.0</c:v>
                </c:pt>
                <c:pt idx="126">
                  <c:v>40548.0</c:v>
                </c:pt>
                <c:pt idx="127">
                  <c:v>40549.0</c:v>
                </c:pt>
                <c:pt idx="128">
                  <c:v>40550.0</c:v>
                </c:pt>
                <c:pt idx="129">
                  <c:v>40551.0</c:v>
                </c:pt>
                <c:pt idx="130">
                  <c:v>40552.0</c:v>
                </c:pt>
                <c:pt idx="131">
                  <c:v>40553.0</c:v>
                </c:pt>
                <c:pt idx="132">
                  <c:v>40554.0</c:v>
                </c:pt>
                <c:pt idx="133">
                  <c:v>40555.0</c:v>
                </c:pt>
                <c:pt idx="134">
                  <c:v>40556.0</c:v>
                </c:pt>
                <c:pt idx="135">
                  <c:v>40557.0</c:v>
                </c:pt>
                <c:pt idx="136">
                  <c:v>40558.0</c:v>
                </c:pt>
                <c:pt idx="137">
                  <c:v>40559.0</c:v>
                </c:pt>
                <c:pt idx="138">
                  <c:v>40560.0</c:v>
                </c:pt>
                <c:pt idx="139">
                  <c:v>40561.0</c:v>
                </c:pt>
                <c:pt idx="140">
                  <c:v>40562.0</c:v>
                </c:pt>
                <c:pt idx="141">
                  <c:v>40563.0</c:v>
                </c:pt>
                <c:pt idx="142">
                  <c:v>40564.0</c:v>
                </c:pt>
                <c:pt idx="143">
                  <c:v>40565.0</c:v>
                </c:pt>
                <c:pt idx="144">
                  <c:v>40566.0</c:v>
                </c:pt>
                <c:pt idx="145">
                  <c:v>40567.0</c:v>
                </c:pt>
                <c:pt idx="146">
                  <c:v>40568.0</c:v>
                </c:pt>
                <c:pt idx="147">
                  <c:v>40569.0</c:v>
                </c:pt>
                <c:pt idx="148">
                  <c:v>40570.0</c:v>
                </c:pt>
                <c:pt idx="149">
                  <c:v>40571.0</c:v>
                </c:pt>
                <c:pt idx="150">
                  <c:v>40572.0</c:v>
                </c:pt>
                <c:pt idx="151">
                  <c:v>40573.0</c:v>
                </c:pt>
                <c:pt idx="152">
                  <c:v>40574.0</c:v>
                </c:pt>
                <c:pt idx="153">
                  <c:v>40575.0</c:v>
                </c:pt>
                <c:pt idx="154">
                  <c:v>40576.0</c:v>
                </c:pt>
                <c:pt idx="155">
                  <c:v>40577.0</c:v>
                </c:pt>
                <c:pt idx="156">
                  <c:v>40578.0</c:v>
                </c:pt>
                <c:pt idx="157">
                  <c:v>40579.0</c:v>
                </c:pt>
                <c:pt idx="158">
                  <c:v>40580.0</c:v>
                </c:pt>
                <c:pt idx="159">
                  <c:v>40581.0</c:v>
                </c:pt>
                <c:pt idx="160">
                  <c:v>40582.0</c:v>
                </c:pt>
                <c:pt idx="161">
                  <c:v>40583.0</c:v>
                </c:pt>
                <c:pt idx="162">
                  <c:v>40584.0</c:v>
                </c:pt>
                <c:pt idx="163">
                  <c:v>40585.0</c:v>
                </c:pt>
                <c:pt idx="164">
                  <c:v>40586.0</c:v>
                </c:pt>
                <c:pt idx="165">
                  <c:v>40587.0</c:v>
                </c:pt>
                <c:pt idx="166">
                  <c:v>40588.0</c:v>
                </c:pt>
                <c:pt idx="167">
                  <c:v>40589.0</c:v>
                </c:pt>
                <c:pt idx="168">
                  <c:v>40590.0</c:v>
                </c:pt>
                <c:pt idx="169">
                  <c:v>40591.0</c:v>
                </c:pt>
                <c:pt idx="170">
                  <c:v>40592.0</c:v>
                </c:pt>
                <c:pt idx="171">
                  <c:v>40593.0</c:v>
                </c:pt>
                <c:pt idx="172">
                  <c:v>40594.0</c:v>
                </c:pt>
                <c:pt idx="173">
                  <c:v>40595.0</c:v>
                </c:pt>
                <c:pt idx="174">
                  <c:v>40596.0</c:v>
                </c:pt>
                <c:pt idx="175">
                  <c:v>40597.0</c:v>
                </c:pt>
                <c:pt idx="176">
                  <c:v>40598.0</c:v>
                </c:pt>
                <c:pt idx="177">
                  <c:v>40599.0</c:v>
                </c:pt>
                <c:pt idx="178">
                  <c:v>40600.0</c:v>
                </c:pt>
                <c:pt idx="179">
                  <c:v>40601.0</c:v>
                </c:pt>
                <c:pt idx="180">
                  <c:v>40602.0</c:v>
                </c:pt>
                <c:pt idx="181">
                  <c:v>40603.0</c:v>
                </c:pt>
                <c:pt idx="182">
                  <c:v>40604.0</c:v>
                </c:pt>
                <c:pt idx="183">
                  <c:v>40605.0</c:v>
                </c:pt>
                <c:pt idx="184">
                  <c:v>40606.0</c:v>
                </c:pt>
                <c:pt idx="185">
                  <c:v>40607.0</c:v>
                </c:pt>
                <c:pt idx="186">
                  <c:v>40608.0</c:v>
                </c:pt>
                <c:pt idx="187">
                  <c:v>40609.0</c:v>
                </c:pt>
                <c:pt idx="188">
                  <c:v>40610.0</c:v>
                </c:pt>
                <c:pt idx="189">
                  <c:v>40611.0</c:v>
                </c:pt>
                <c:pt idx="190">
                  <c:v>40612.0</c:v>
                </c:pt>
                <c:pt idx="191">
                  <c:v>40613.0</c:v>
                </c:pt>
                <c:pt idx="192">
                  <c:v>40614.0</c:v>
                </c:pt>
                <c:pt idx="193">
                  <c:v>40615.0</c:v>
                </c:pt>
                <c:pt idx="194">
                  <c:v>40616.0</c:v>
                </c:pt>
                <c:pt idx="195">
                  <c:v>40617.0</c:v>
                </c:pt>
                <c:pt idx="196">
                  <c:v>40618.0</c:v>
                </c:pt>
                <c:pt idx="197">
                  <c:v>40619.0</c:v>
                </c:pt>
                <c:pt idx="198">
                  <c:v>40620.0</c:v>
                </c:pt>
                <c:pt idx="199">
                  <c:v>40621.0</c:v>
                </c:pt>
                <c:pt idx="200">
                  <c:v>40622.0</c:v>
                </c:pt>
                <c:pt idx="201">
                  <c:v>40623.0</c:v>
                </c:pt>
                <c:pt idx="202">
                  <c:v>40624.0</c:v>
                </c:pt>
                <c:pt idx="203">
                  <c:v>40625.0</c:v>
                </c:pt>
                <c:pt idx="204">
                  <c:v>40626.0</c:v>
                </c:pt>
                <c:pt idx="205">
                  <c:v>40627.0</c:v>
                </c:pt>
                <c:pt idx="206">
                  <c:v>40628.0</c:v>
                </c:pt>
                <c:pt idx="207">
                  <c:v>40629.0</c:v>
                </c:pt>
                <c:pt idx="208">
                  <c:v>40630.0</c:v>
                </c:pt>
                <c:pt idx="209">
                  <c:v>40631.0</c:v>
                </c:pt>
                <c:pt idx="210">
                  <c:v>40632.0</c:v>
                </c:pt>
                <c:pt idx="211">
                  <c:v>40633.0</c:v>
                </c:pt>
                <c:pt idx="212">
                  <c:v>40634.0</c:v>
                </c:pt>
                <c:pt idx="213">
                  <c:v>40635.0</c:v>
                </c:pt>
                <c:pt idx="214">
                  <c:v>40636.0</c:v>
                </c:pt>
                <c:pt idx="215">
                  <c:v>40637.0</c:v>
                </c:pt>
                <c:pt idx="216">
                  <c:v>40638.0</c:v>
                </c:pt>
                <c:pt idx="217">
                  <c:v>40639.0</c:v>
                </c:pt>
                <c:pt idx="218">
                  <c:v>40640.0</c:v>
                </c:pt>
                <c:pt idx="219">
                  <c:v>40641.0</c:v>
                </c:pt>
                <c:pt idx="220">
                  <c:v>40642.0</c:v>
                </c:pt>
                <c:pt idx="221">
                  <c:v>40643.0</c:v>
                </c:pt>
                <c:pt idx="222">
                  <c:v>40644.0</c:v>
                </c:pt>
                <c:pt idx="223">
                  <c:v>40645.0</c:v>
                </c:pt>
                <c:pt idx="224">
                  <c:v>40646.0</c:v>
                </c:pt>
                <c:pt idx="225">
                  <c:v>40647.0</c:v>
                </c:pt>
                <c:pt idx="226">
                  <c:v>40648.0</c:v>
                </c:pt>
                <c:pt idx="227">
                  <c:v>40649.0</c:v>
                </c:pt>
                <c:pt idx="228">
                  <c:v>40650.0</c:v>
                </c:pt>
                <c:pt idx="229">
                  <c:v>40651.0</c:v>
                </c:pt>
                <c:pt idx="230">
                  <c:v>40652.0</c:v>
                </c:pt>
                <c:pt idx="231">
                  <c:v>40653.0</c:v>
                </c:pt>
                <c:pt idx="232">
                  <c:v>40654.0</c:v>
                </c:pt>
                <c:pt idx="233">
                  <c:v>40655.0</c:v>
                </c:pt>
                <c:pt idx="234">
                  <c:v>40656.0</c:v>
                </c:pt>
                <c:pt idx="235">
                  <c:v>40657.0</c:v>
                </c:pt>
                <c:pt idx="236">
                  <c:v>40658.0</c:v>
                </c:pt>
                <c:pt idx="237">
                  <c:v>40659.0</c:v>
                </c:pt>
                <c:pt idx="238">
                  <c:v>40660.0</c:v>
                </c:pt>
                <c:pt idx="239">
                  <c:v>40661.0</c:v>
                </c:pt>
                <c:pt idx="240">
                  <c:v>40662.0</c:v>
                </c:pt>
                <c:pt idx="241">
                  <c:v>40663.0</c:v>
                </c:pt>
                <c:pt idx="242">
                  <c:v>40664.0</c:v>
                </c:pt>
                <c:pt idx="243">
                  <c:v>40665.0</c:v>
                </c:pt>
                <c:pt idx="244">
                  <c:v>40666.0</c:v>
                </c:pt>
                <c:pt idx="245">
                  <c:v>40667.0</c:v>
                </c:pt>
                <c:pt idx="246">
                  <c:v>40668.0</c:v>
                </c:pt>
                <c:pt idx="247">
                  <c:v>40669.0</c:v>
                </c:pt>
                <c:pt idx="248">
                  <c:v>40670.0</c:v>
                </c:pt>
                <c:pt idx="249">
                  <c:v>40671.0</c:v>
                </c:pt>
                <c:pt idx="250">
                  <c:v>40672.0</c:v>
                </c:pt>
                <c:pt idx="251">
                  <c:v>40673.0</c:v>
                </c:pt>
                <c:pt idx="252">
                  <c:v>40674.0</c:v>
                </c:pt>
                <c:pt idx="253">
                  <c:v>40675.0</c:v>
                </c:pt>
                <c:pt idx="254">
                  <c:v>40676.0</c:v>
                </c:pt>
                <c:pt idx="255">
                  <c:v>40677.0</c:v>
                </c:pt>
                <c:pt idx="256">
                  <c:v>40678.0</c:v>
                </c:pt>
                <c:pt idx="257">
                  <c:v>40679.0</c:v>
                </c:pt>
                <c:pt idx="258">
                  <c:v>40680.0</c:v>
                </c:pt>
                <c:pt idx="259">
                  <c:v>40681.0</c:v>
                </c:pt>
                <c:pt idx="260">
                  <c:v>40682.0</c:v>
                </c:pt>
                <c:pt idx="261">
                  <c:v>40683.0</c:v>
                </c:pt>
                <c:pt idx="262">
                  <c:v>40684.0</c:v>
                </c:pt>
                <c:pt idx="263">
                  <c:v>40685.0</c:v>
                </c:pt>
                <c:pt idx="264">
                  <c:v>40686.0</c:v>
                </c:pt>
                <c:pt idx="265">
                  <c:v>40687.0</c:v>
                </c:pt>
                <c:pt idx="266">
                  <c:v>40688.0</c:v>
                </c:pt>
                <c:pt idx="267">
                  <c:v>40689.0</c:v>
                </c:pt>
                <c:pt idx="268">
                  <c:v>40690.0</c:v>
                </c:pt>
                <c:pt idx="269">
                  <c:v>40691.0</c:v>
                </c:pt>
                <c:pt idx="270">
                  <c:v>40692.0</c:v>
                </c:pt>
                <c:pt idx="271">
                  <c:v>40693.0</c:v>
                </c:pt>
                <c:pt idx="272">
                  <c:v>40694.0</c:v>
                </c:pt>
                <c:pt idx="273">
                  <c:v>40695.0</c:v>
                </c:pt>
                <c:pt idx="274">
                  <c:v>40696.0</c:v>
                </c:pt>
                <c:pt idx="275">
                  <c:v>40697.0</c:v>
                </c:pt>
                <c:pt idx="276">
                  <c:v>40698.0</c:v>
                </c:pt>
                <c:pt idx="277">
                  <c:v>40699.0</c:v>
                </c:pt>
                <c:pt idx="278">
                  <c:v>40700.0</c:v>
                </c:pt>
                <c:pt idx="279">
                  <c:v>40701.0</c:v>
                </c:pt>
                <c:pt idx="280">
                  <c:v>40702.0</c:v>
                </c:pt>
                <c:pt idx="281">
                  <c:v>40703.0</c:v>
                </c:pt>
                <c:pt idx="282">
                  <c:v>40704.0</c:v>
                </c:pt>
                <c:pt idx="283">
                  <c:v>40705.0</c:v>
                </c:pt>
                <c:pt idx="284">
                  <c:v>40706.0</c:v>
                </c:pt>
                <c:pt idx="285">
                  <c:v>40707.0</c:v>
                </c:pt>
                <c:pt idx="286">
                  <c:v>40708.0</c:v>
                </c:pt>
                <c:pt idx="287">
                  <c:v>40709.0</c:v>
                </c:pt>
                <c:pt idx="288">
                  <c:v>40710.0</c:v>
                </c:pt>
                <c:pt idx="289">
                  <c:v>40711.0</c:v>
                </c:pt>
                <c:pt idx="290">
                  <c:v>40712.0</c:v>
                </c:pt>
                <c:pt idx="291">
                  <c:v>40713.0</c:v>
                </c:pt>
                <c:pt idx="292">
                  <c:v>40714.0</c:v>
                </c:pt>
                <c:pt idx="293">
                  <c:v>40715.0</c:v>
                </c:pt>
                <c:pt idx="294">
                  <c:v>40716.0</c:v>
                </c:pt>
                <c:pt idx="295">
                  <c:v>40717.0</c:v>
                </c:pt>
                <c:pt idx="296">
                  <c:v>40718.0</c:v>
                </c:pt>
                <c:pt idx="297">
                  <c:v>40719.0</c:v>
                </c:pt>
                <c:pt idx="298">
                  <c:v>40720.0</c:v>
                </c:pt>
                <c:pt idx="299">
                  <c:v>40721.0</c:v>
                </c:pt>
                <c:pt idx="300">
                  <c:v>40722.0</c:v>
                </c:pt>
                <c:pt idx="301">
                  <c:v>40723.0</c:v>
                </c:pt>
                <c:pt idx="302">
                  <c:v>40724.0</c:v>
                </c:pt>
                <c:pt idx="303">
                  <c:v>40725.0</c:v>
                </c:pt>
                <c:pt idx="304">
                  <c:v>40726.0</c:v>
                </c:pt>
                <c:pt idx="305">
                  <c:v>40727.0</c:v>
                </c:pt>
                <c:pt idx="306">
                  <c:v>40728.0</c:v>
                </c:pt>
                <c:pt idx="307">
                  <c:v>40729.0</c:v>
                </c:pt>
                <c:pt idx="308">
                  <c:v>40730.0</c:v>
                </c:pt>
                <c:pt idx="309">
                  <c:v>40731.0</c:v>
                </c:pt>
                <c:pt idx="310">
                  <c:v>40732.0</c:v>
                </c:pt>
                <c:pt idx="311">
                  <c:v>40733.0</c:v>
                </c:pt>
                <c:pt idx="312">
                  <c:v>40734.0</c:v>
                </c:pt>
                <c:pt idx="313">
                  <c:v>40735.0</c:v>
                </c:pt>
                <c:pt idx="314">
                  <c:v>40736.0</c:v>
                </c:pt>
                <c:pt idx="315">
                  <c:v>40737.0</c:v>
                </c:pt>
                <c:pt idx="316">
                  <c:v>40738.0</c:v>
                </c:pt>
                <c:pt idx="317">
                  <c:v>40739.0</c:v>
                </c:pt>
                <c:pt idx="318">
                  <c:v>40740.0</c:v>
                </c:pt>
                <c:pt idx="319">
                  <c:v>40741.0</c:v>
                </c:pt>
                <c:pt idx="320">
                  <c:v>40742.0</c:v>
                </c:pt>
                <c:pt idx="321">
                  <c:v>40743.0</c:v>
                </c:pt>
                <c:pt idx="322">
                  <c:v>40744.0</c:v>
                </c:pt>
                <c:pt idx="323">
                  <c:v>40745.0</c:v>
                </c:pt>
                <c:pt idx="324">
                  <c:v>40746.0</c:v>
                </c:pt>
                <c:pt idx="325">
                  <c:v>40747.0</c:v>
                </c:pt>
                <c:pt idx="326">
                  <c:v>40748.0</c:v>
                </c:pt>
                <c:pt idx="327">
                  <c:v>40749.0</c:v>
                </c:pt>
                <c:pt idx="328">
                  <c:v>40750.0</c:v>
                </c:pt>
                <c:pt idx="329">
                  <c:v>40751.0</c:v>
                </c:pt>
                <c:pt idx="330">
                  <c:v>40752.0</c:v>
                </c:pt>
                <c:pt idx="331">
                  <c:v>40753.0</c:v>
                </c:pt>
                <c:pt idx="332">
                  <c:v>40754.0</c:v>
                </c:pt>
                <c:pt idx="333">
                  <c:v>40755.0</c:v>
                </c:pt>
                <c:pt idx="334">
                  <c:v>40756.0</c:v>
                </c:pt>
                <c:pt idx="335">
                  <c:v>40757.0</c:v>
                </c:pt>
                <c:pt idx="336">
                  <c:v>40758.0</c:v>
                </c:pt>
                <c:pt idx="337">
                  <c:v>40759.0</c:v>
                </c:pt>
                <c:pt idx="338">
                  <c:v>40760.0</c:v>
                </c:pt>
                <c:pt idx="339">
                  <c:v>40761.0</c:v>
                </c:pt>
                <c:pt idx="340">
                  <c:v>40762.0</c:v>
                </c:pt>
                <c:pt idx="341">
                  <c:v>40763.0</c:v>
                </c:pt>
                <c:pt idx="342">
                  <c:v>40764.0</c:v>
                </c:pt>
                <c:pt idx="343">
                  <c:v>40765.0</c:v>
                </c:pt>
                <c:pt idx="344">
                  <c:v>40766.0</c:v>
                </c:pt>
                <c:pt idx="345">
                  <c:v>40767.0</c:v>
                </c:pt>
                <c:pt idx="346">
                  <c:v>40768.0</c:v>
                </c:pt>
                <c:pt idx="347">
                  <c:v>40769.0</c:v>
                </c:pt>
                <c:pt idx="348">
                  <c:v>40770.0</c:v>
                </c:pt>
                <c:pt idx="349">
                  <c:v>40771.0</c:v>
                </c:pt>
                <c:pt idx="350">
                  <c:v>40772.0</c:v>
                </c:pt>
                <c:pt idx="351">
                  <c:v>40773.0</c:v>
                </c:pt>
                <c:pt idx="352">
                  <c:v>40774.0</c:v>
                </c:pt>
                <c:pt idx="353">
                  <c:v>40775.0</c:v>
                </c:pt>
                <c:pt idx="354">
                  <c:v>40776.0</c:v>
                </c:pt>
                <c:pt idx="355">
                  <c:v>40777.0</c:v>
                </c:pt>
                <c:pt idx="356">
                  <c:v>40778.0</c:v>
                </c:pt>
                <c:pt idx="357">
                  <c:v>40779.0</c:v>
                </c:pt>
                <c:pt idx="358">
                  <c:v>40780.0</c:v>
                </c:pt>
                <c:pt idx="359">
                  <c:v>40781.0</c:v>
                </c:pt>
                <c:pt idx="360">
                  <c:v>40782.0</c:v>
                </c:pt>
                <c:pt idx="361">
                  <c:v>40783.0</c:v>
                </c:pt>
                <c:pt idx="362">
                  <c:v>40784.0</c:v>
                </c:pt>
                <c:pt idx="363">
                  <c:v>40785.0</c:v>
                </c:pt>
                <c:pt idx="364">
                  <c:v>40786.0</c:v>
                </c:pt>
                <c:pt idx="365">
                  <c:v>40787.0</c:v>
                </c:pt>
                <c:pt idx="366">
                  <c:v>40788.0</c:v>
                </c:pt>
                <c:pt idx="367">
                  <c:v>40789.0</c:v>
                </c:pt>
                <c:pt idx="368">
                  <c:v>40790.0</c:v>
                </c:pt>
                <c:pt idx="369">
                  <c:v>40791.0</c:v>
                </c:pt>
                <c:pt idx="370">
                  <c:v>40792.0</c:v>
                </c:pt>
                <c:pt idx="371">
                  <c:v>40793.0</c:v>
                </c:pt>
                <c:pt idx="372">
                  <c:v>40794.0</c:v>
                </c:pt>
                <c:pt idx="373">
                  <c:v>40795.0</c:v>
                </c:pt>
                <c:pt idx="374">
                  <c:v>40796.0</c:v>
                </c:pt>
                <c:pt idx="375">
                  <c:v>40797.0</c:v>
                </c:pt>
                <c:pt idx="376">
                  <c:v>40798.0</c:v>
                </c:pt>
                <c:pt idx="377">
                  <c:v>40799.0</c:v>
                </c:pt>
                <c:pt idx="378">
                  <c:v>40800.0</c:v>
                </c:pt>
                <c:pt idx="379">
                  <c:v>40801.0</c:v>
                </c:pt>
                <c:pt idx="380">
                  <c:v>40802.0</c:v>
                </c:pt>
                <c:pt idx="381">
                  <c:v>40803.0</c:v>
                </c:pt>
                <c:pt idx="382">
                  <c:v>40804.0</c:v>
                </c:pt>
                <c:pt idx="383">
                  <c:v>40805.0</c:v>
                </c:pt>
                <c:pt idx="384">
                  <c:v>40806.0</c:v>
                </c:pt>
                <c:pt idx="385">
                  <c:v>40807.0</c:v>
                </c:pt>
                <c:pt idx="386">
                  <c:v>40808.0</c:v>
                </c:pt>
                <c:pt idx="387">
                  <c:v>40809.0</c:v>
                </c:pt>
                <c:pt idx="388">
                  <c:v>40810.0</c:v>
                </c:pt>
                <c:pt idx="389">
                  <c:v>40811.0</c:v>
                </c:pt>
                <c:pt idx="390">
                  <c:v>40812.0</c:v>
                </c:pt>
                <c:pt idx="391">
                  <c:v>40813.0</c:v>
                </c:pt>
                <c:pt idx="392">
                  <c:v>40814.0</c:v>
                </c:pt>
                <c:pt idx="393">
                  <c:v>40815.0</c:v>
                </c:pt>
                <c:pt idx="394">
                  <c:v>40816.0</c:v>
                </c:pt>
                <c:pt idx="395">
                  <c:v>40817.0</c:v>
                </c:pt>
                <c:pt idx="396">
                  <c:v>40818.0</c:v>
                </c:pt>
                <c:pt idx="397">
                  <c:v>40819.0</c:v>
                </c:pt>
                <c:pt idx="398">
                  <c:v>40820.0</c:v>
                </c:pt>
                <c:pt idx="399">
                  <c:v>40821.0</c:v>
                </c:pt>
                <c:pt idx="400">
                  <c:v>40822.0</c:v>
                </c:pt>
                <c:pt idx="401">
                  <c:v>40823.0</c:v>
                </c:pt>
                <c:pt idx="402">
                  <c:v>40824.0</c:v>
                </c:pt>
                <c:pt idx="403">
                  <c:v>40825.0</c:v>
                </c:pt>
                <c:pt idx="404">
                  <c:v>40826.0</c:v>
                </c:pt>
                <c:pt idx="405">
                  <c:v>40827.0</c:v>
                </c:pt>
                <c:pt idx="406">
                  <c:v>40828.0</c:v>
                </c:pt>
                <c:pt idx="407">
                  <c:v>40829.0</c:v>
                </c:pt>
                <c:pt idx="408">
                  <c:v>40830.0</c:v>
                </c:pt>
                <c:pt idx="409">
                  <c:v>40831.0</c:v>
                </c:pt>
                <c:pt idx="410">
                  <c:v>40832.0</c:v>
                </c:pt>
                <c:pt idx="411">
                  <c:v>40833.0</c:v>
                </c:pt>
                <c:pt idx="412">
                  <c:v>40834.0</c:v>
                </c:pt>
                <c:pt idx="413">
                  <c:v>40835.0</c:v>
                </c:pt>
                <c:pt idx="414">
                  <c:v>40836.0</c:v>
                </c:pt>
                <c:pt idx="415">
                  <c:v>40837.0</c:v>
                </c:pt>
                <c:pt idx="416">
                  <c:v>40838.0</c:v>
                </c:pt>
                <c:pt idx="417">
                  <c:v>40839.0</c:v>
                </c:pt>
                <c:pt idx="418">
                  <c:v>40840.0</c:v>
                </c:pt>
                <c:pt idx="419">
                  <c:v>40841.0</c:v>
                </c:pt>
                <c:pt idx="420">
                  <c:v>40842.0</c:v>
                </c:pt>
                <c:pt idx="421">
                  <c:v>40843.0</c:v>
                </c:pt>
                <c:pt idx="422">
                  <c:v>40844.0</c:v>
                </c:pt>
                <c:pt idx="423">
                  <c:v>40845.0</c:v>
                </c:pt>
                <c:pt idx="424">
                  <c:v>40846.0</c:v>
                </c:pt>
                <c:pt idx="425">
                  <c:v>40847.0</c:v>
                </c:pt>
                <c:pt idx="426">
                  <c:v>40848.0</c:v>
                </c:pt>
                <c:pt idx="427">
                  <c:v>40849.0</c:v>
                </c:pt>
                <c:pt idx="428">
                  <c:v>40850.0</c:v>
                </c:pt>
                <c:pt idx="429">
                  <c:v>40851.0</c:v>
                </c:pt>
                <c:pt idx="430">
                  <c:v>40852.0</c:v>
                </c:pt>
                <c:pt idx="431">
                  <c:v>40853.0</c:v>
                </c:pt>
                <c:pt idx="432">
                  <c:v>40854.0</c:v>
                </c:pt>
                <c:pt idx="433">
                  <c:v>40855.0</c:v>
                </c:pt>
                <c:pt idx="434">
                  <c:v>40856.0</c:v>
                </c:pt>
                <c:pt idx="435">
                  <c:v>40857.0</c:v>
                </c:pt>
                <c:pt idx="436">
                  <c:v>40858.0</c:v>
                </c:pt>
                <c:pt idx="437">
                  <c:v>40859.0</c:v>
                </c:pt>
                <c:pt idx="438">
                  <c:v>40860.0</c:v>
                </c:pt>
                <c:pt idx="439">
                  <c:v>40861.0</c:v>
                </c:pt>
                <c:pt idx="440">
                  <c:v>40862.0</c:v>
                </c:pt>
                <c:pt idx="441">
                  <c:v>40863.0</c:v>
                </c:pt>
                <c:pt idx="442">
                  <c:v>40864.0</c:v>
                </c:pt>
                <c:pt idx="443">
                  <c:v>40865.0</c:v>
                </c:pt>
                <c:pt idx="444">
                  <c:v>40866.0</c:v>
                </c:pt>
                <c:pt idx="445">
                  <c:v>40867.0</c:v>
                </c:pt>
                <c:pt idx="446">
                  <c:v>40868.0</c:v>
                </c:pt>
                <c:pt idx="447">
                  <c:v>40869.0</c:v>
                </c:pt>
                <c:pt idx="448">
                  <c:v>40870.0</c:v>
                </c:pt>
                <c:pt idx="449">
                  <c:v>40871.0</c:v>
                </c:pt>
                <c:pt idx="450">
                  <c:v>40872.0</c:v>
                </c:pt>
                <c:pt idx="451">
                  <c:v>40873.0</c:v>
                </c:pt>
                <c:pt idx="452">
                  <c:v>40874.0</c:v>
                </c:pt>
                <c:pt idx="453">
                  <c:v>40875.0</c:v>
                </c:pt>
                <c:pt idx="454">
                  <c:v>40876.0</c:v>
                </c:pt>
                <c:pt idx="455">
                  <c:v>40877.0</c:v>
                </c:pt>
                <c:pt idx="456">
                  <c:v>40878.0</c:v>
                </c:pt>
                <c:pt idx="457">
                  <c:v>40879.0</c:v>
                </c:pt>
                <c:pt idx="458">
                  <c:v>40880.0</c:v>
                </c:pt>
                <c:pt idx="459">
                  <c:v>40881.0</c:v>
                </c:pt>
                <c:pt idx="460">
                  <c:v>40882.0</c:v>
                </c:pt>
                <c:pt idx="461">
                  <c:v>40883.0</c:v>
                </c:pt>
                <c:pt idx="462">
                  <c:v>40884.0</c:v>
                </c:pt>
                <c:pt idx="463">
                  <c:v>40885.0</c:v>
                </c:pt>
                <c:pt idx="464">
                  <c:v>40886.0</c:v>
                </c:pt>
                <c:pt idx="465">
                  <c:v>40887.0</c:v>
                </c:pt>
                <c:pt idx="466">
                  <c:v>40888.0</c:v>
                </c:pt>
                <c:pt idx="467">
                  <c:v>40889.0</c:v>
                </c:pt>
                <c:pt idx="468">
                  <c:v>40890.0</c:v>
                </c:pt>
                <c:pt idx="469">
                  <c:v>40891.0</c:v>
                </c:pt>
                <c:pt idx="470">
                  <c:v>40892.0</c:v>
                </c:pt>
                <c:pt idx="471">
                  <c:v>40893.0</c:v>
                </c:pt>
                <c:pt idx="472">
                  <c:v>40894.0</c:v>
                </c:pt>
                <c:pt idx="473">
                  <c:v>40895.0</c:v>
                </c:pt>
                <c:pt idx="474">
                  <c:v>40896.0</c:v>
                </c:pt>
                <c:pt idx="475">
                  <c:v>40897.0</c:v>
                </c:pt>
                <c:pt idx="476">
                  <c:v>40898.0</c:v>
                </c:pt>
                <c:pt idx="477">
                  <c:v>40899.0</c:v>
                </c:pt>
                <c:pt idx="478">
                  <c:v>40900.0</c:v>
                </c:pt>
                <c:pt idx="479">
                  <c:v>40901.0</c:v>
                </c:pt>
                <c:pt idx="480">
                  <c:v>40902.0</c:v>
                </c:pt>
                <c:pt idx="481">
                  <c:v>40903.0</c:v>
                </c:pt>
                <c:pt idx="482">
                  <c:v>40904.0</c:v>
                </c:pt>
                <c:pt idx="483">
                  <c:v>40905.0</c:v>
                </c:pt>
                <c:pt idx="484">
                  <c:v>40906.0</c:v>
                </c:pt>
                <c:pt idx="485">
                  <c:v>40907.0</c:v>
                </c:pt>
              </c:numCache>
            </c:numRef>
          </c:cat>
          <c:val>
            <c:numRef>
              <c:f>Sheet1!$B$2:$B$487</c:f>
              <c:numCache>
                <c:formatCode>#,##0</c:formatCode>
                <c:ptCount val="486"/>
                <c:pt idx="0">
                  <c:v>3782.0</c:v>
                </c:pt>
                <c:pt idx="1">
                  <c:v>12343.0</c:v>
                </c:pt>
                <c:pt idx="2">
                  <c:v>16497.0</c:v>
                </c:pt>
                <c:pt idx="3">
                  <c:v>16564.0</c:v>
                </c:pt>
                <c:pt idx="4">
                  <c:v>14436.0</c:v>
                </c:pt>
                <c:pt idx="5">
                  <c:v>11819.0</c:v>
                </c:pt>
                <c:pt idx="6">
                  <c:v>12163.0</c:v>
                </c:pt>
                <c:pt idx="7">
                  <c:v>16353.0</c:v>
                </c:pt>
                <c:pt idx="8">
                  <c:v>18212.0</c:v>
                </c:pt>
                <c:pt idx="9">
                  <c:v>16460.0</c:v>
                </c:pt>
                <c:pt idx="10">
                  <c:v>17600.0</c:v>
                </c:pt>
                <c:pt idx="11">
                  <c:v>17197.0</c:v>
                </c:pt>
                <c:pt idx="12">
                  <c:v>16535.0</c:v>
                </c:pt>
                <c:pt idx="13">
                  <c:v>17979.0</c:v>
                </c:pt>
                <c:pt idx="14">
                  <c:v>17295.0</c:v>
                </c:pt>
                <c:pt idx="15">
                  <c:v>14819.0</c:v>
                </c:pt>
                <c:pt idx="16">
                  <c:v>15373.0</c:v>
                </c:pt>
                <c:pt idx="17">
                  <c:v>15498.0</c:v>
                </c:pt>
                <c:pt idx="18">
                  <c:v>16990.0</c:v>
                </c:pt>
                <c:pt idx="19">
                  <c:v>21945.0</c:v>
                </c:pt>
                <c:pt idx="20">
                  <c:v>27895.0</c:v>
                </c:pt>
                <c:pt idx="21">
                  <c:v>30458.0</c:v>
                </c:pt>
                <c:pt idx="22">
                  <c:v>41462.0</c:v>
                </c:pt>
                <c:pt idx="23">
                  <c:v>47119.0</c:v>
                </c:pt>
                <c:pt idx="24">
                  <c:v>43362.0</c:v>
                </c:pt>
                <c:pt idx="25">
                  <c:v>43170.0</c:v>
                </c:pt>
                <c:pt idx="26">
                  <c:v>52513.0</c:v>
                </c:pt>
                <c:pt idx="27">
                  <c:v>56729.0</c:v>
                </c:pt>
                <c:pt idx="28">
                  <c:v>66432.0</c:v>
                </c:pt>
                <c:pt idx="29">
                  <c:v>71853.0</c:v>
                </c:pt>
                <c:pt idx="30">
                  <c:v>73526.0</c:v>
                </c:pt>
                <c:pt idx="31">
                  <c:v>73820.0</c:v>
                </c:pt>
                <c:pt idx="32">
                  <c:v>69323.0</c:v>
                </c:pt>
                <c:pt idx="33">
                  <c:v>56818.0</c:v>
                </c:pt>
                <c:pt idx="34">
                  <c:v>45143.0</c:v>
                </c:pt>
                <c:pt idx="35">
                  <c:v>38671.0</c:v>
                </c:pt>
                <c:pt idx="36">
                  <c:v>33027.0</c:v>
                </c:pt>
                <c:pt idx="37">
                  <c:v>28576.0</c:v>
                </c:pt>
                <c:pt idx="38">
                  <c:v>28025.0</c:v>
                </c:pt>
                <c:pt idx="39">
                  <c:v>30766.0</c:v>
                </c:pt>
                <c:pt idx="40">
                  <c:v>27758.0</c:v>
                </c:pt>
                <c:pt idx="41">
                  <c:v>22050.0</c:v>
                </c:pt>
                <c:pt idx="42">
                  <c:v>21935.0</c:v>
                </c:pt>
                <c:pt idx="43">
                  <c:v>23817.0</c:v>
                </c:pt>
                <c:pt idx="44">
                  <c:v>22097.0</c:v>
                </c:pt>
                <c:pt idx="45">
                  <c:v>18907.0</c:v>
                </c:pt>
                <c:pt idx="46">
                  <c:v>18323.0</c:v>
                </c:pt>
                <c:pt idx="47">
                  <c:v>19901.0</c:v>
                </c:pt>
                <c:pt idx="48">
                  <c:v>19511.0</c:v>
                </c:pt>
                <c:pt idx="49">
                  <c:v>18917.0</c:v>
                </c:pt>
                <c:pt idx="50">
                  <c:v>19791.0</c:v>
                </c:pt>
                <c:pt idx="51">
                  <c:v>20543.0</c:v>
                </c:pt>
                <c:pt idx="52">
                  <c:v>20497.0</c:v>
                </c:pt>
                <c:pt idx="53">
                  <c:v>22684.0</c:v>
                </c:pt>
                <c:pt idx="54">
                  <c:v>25607.0</c:v>
                </c:pt>
                <c:pt idx="55">
                  <c:v>27652.0</c:v>
                </c:pt>
                <c:pt idx="56">
                  <c:v>25697.0</c:v>
                </c:pt>
                <c:pt idx="57">
                  <c:v>22770.0</c:v>
                </c:pt>
                <c:pt idx="58">
                  <c:v>22732.0</c:v>
                </c:pt>
                <c:pt idx="59">
                  <c:v>23219.0</c:v>
                </c:pt>
                <c:pt idx="60">
                  <c:v>23000.0</c:v>
                </c:pt>
                <c:pt idx="61">
                  <c:v>22039.0</c:v>
                </c:pt>
                <c:pt idx="62">
                  <c:v>19100.0</c:v>
                </c:pt>
                <c:pt idx="63">
                  <c:v>18547.0</c:v>
                </c:pt>
                <c:pt idx="64">
                  <c:v>20671.0</c:v>
                </c:pt>
                <c:pt idx="65">
                  <c:v>21876.0</c:v>
                </c:pt>
                <c:pt idx="66">
                  <c:v>23182.0</c:v>
                </c:pt>
                <c:pt idx="67">
                  <c:v>27136.0</c:v>
                </c:pt>
                <c:pt idx="68">
                  <c:v>29236.0</c:v>
                </c:pt>
                <c:pt idx="69">
                  <c:v>27388.0</c:v>
                </c:pt>
                <c:pt idx="70">
                  <c:v>22617.0</c:v>
                </c:pt>
                <c:pt idx="71">
                  <c:v>20788.0</c:v>
                </c:pt>
                <c:pt idx="72">
                  <c:v>21095.0</c:v>
                </c:pt>
                <c:pt idx="73">
                  <c:v>21732.0</c:v>
                </c:pt>
                <c:pt idx="74">
                  <c:v>23451.0</c:v>
                </c:pt>
                <c:pt idx="75">
                  <c:v>24547.0</c:v>
                </c:pt>
                <c:pt idx="76">
                  <c:v>24894.0</c:v>
                </c:pt>
                <c:pt idx="77">
                  <c:v>22974.0</c:v>
                </c:pt>
                <c:pt idx="78">
                  <c:v>22901.0</c:v>
                </c:pt>
                <c:pt idx="79">
                  <c:v>23220.0</c:v>
                </c:pt>
                <c:pt idx="80">
                  <c:v>25100.0</c:v>
                </c:pt>
                <c:pt idx="81">
                  <c:v>26698.0</c:v>
                </c:pt>
                <c:pt idx="82">
                  <c:v>25281.0</c:v>
                </c:pt>
                <c:pt idx="83">
                  <c:v>23381.0</c:v>
                </c:pt>
                <c:pt idx="84">
                  <c:v>22485.0</c:v>
                </c:pt>
                <c:pt idx="85">
                  <c:v>22203.0</c:v>
                </c:pt>
                <c:pt idx="86">
                  <c:v>22288.0</c:v>
                </c:pt>
                <c:pt idx="87">
                  <c:v>23151.0</c:v>
                </c:pt>
                <c:pt idx="88">
                  <c:v>23433.0</c:v>
                </c:pt>
                <c:pt idx="89">
                  <c:v>22909.0</c:v>
                </c:pt>
                <c:pt idx="90">
                  <c:v>23224.0</c:v>
                </c:pt>
                <c:pt idx="91">
                  <c:v>22832.0</c:v>
                </c:pt>
                <c:pt idx="92">
                  <c:v>20391.0</c:v>
                </c:pt>
                <c:pt idx="93">
                  <c:v>15791.0</c:v>
                </c:pt>
                <c:pt idx="94">
                  <c:v>15126.0</c:v>
                </c:pt>
                <c:pt idx="95">
                  <c:v>14553.0</c:v>
                </c:pt>
                <c:pt idx="96">
                  <c:v>14796.0</c:v>
                </c:pt>
                <c:pt idx="97">
                  <c:v>14651.0</c:v>
                </c:pt>
                <c:pt idx="98">
                  <c:v>13657.0</c:v>
                </c:pt>
                <c:pt idx="99">
                  <c:v>16045.0</c:v>
                </c:pt>
                <c:pt idx="100">
                  <c:v>13953.0</c:v>
                </c:pt>
                <c:pt idx="101">
                  <c:v>12178.0</c:v>
                </c:pt>
                <c:pt idx="102">
                  <c:v>4097.0</c:v>
                </c:pt>
                <c:pt idx="103">
                  <c:v>4546.0</c:v>
                </c:pt>
                <c:pt idx="104">
                  <c:v>490.0</c:v>
                </c:pt>
                <c:pt idx="105">
                  <c:v>191.0</c:v>
                </c:pt>
                <c:pt idx="106">
                  <c:v>6757.0</c:v>
                </c:pt>
                <c:pt idx="107">
                  <c:v>13232.0</c:v>
                </c:pt>
                <c:pt idx="108">
                  <c:v>17828.0</c:v>
                </c:pt>
                <c:pt idx="109">
                  <c:v>21566.0</c:v>
                </c:pt>
                <c:pt idx="110">
                  <c:v>22136.0</c:v>
                </c:pt>
                <c:pt idx="111">
                  <c:v>19874.0</c:v>
                </c:pt>
                <c:pt idx="112">
                  <c:v>17139.0</c:v>
                </c:pt>
                <c:pt idx="113">
                  <c:v>20379.0</c:v>
                </c:pt>
                <c:pt idx="114">
                  <c:v>20953.0</c:v>
                </c:pt>
                <c:pt idx="115">
                  <c:v>21284.0</c:v>
                </c:pt>
                <c:pt idx="116">
                  <c:v>20900.0</c:v>
                </c:pt>
                <c:pt idx="117">
                  <c:v>18558.0</c:v>
                </c:pt>
                <c:pt idx="118">
                  <c:v>20026.0</c:v>
                </c:pt>
                <c:pt idx="119">
                  <c:v>23504.0</c:v>
                </c:pt>
                <c:pt idx="120">
                  <c:v>25343.0</c:v>
                </c:pt>
                <c:pt idx="121">
                  <c:v>22741.0</c:v>
                </c:pt>
                <c:pt idx="122">
                  <c:v>19101.0</c:v>
                </c:pt>
                <c:pt idx="123">
                  <c:v>17238.0</c:v>
                </c:pt>
                <c:pt idx="124">
                  <c:v>16712.0</c:v>
                </c:pt>
                <c:pt idx="125">
                  <c:v>13508.0</c:v>
                </c:pt>
                <c:pt idx="126">
                  <c:v>14827.0</c:v>
                </c:pt>
                <c:pt idx="127">
                  <c:v>19124.0</c:v>
                </c:pt>
                <c:pt idx="128">
                  <c:v>21135.0</c:v>
                </c:pt>
                <c:pt idx="129">
                  <c:v>21217.0</c:v>
                </c:pt>
                <c:pt idx="130">
                  <c:v>22380.0</c:v>
                </c:pt>
                <c:pt idx="131">
                  <c:v>24583.0</c:v>
                </c:pt>
                <c:pt idx="132">
                  <c:v>22740.0</c:v>
                </c:pt>
                <c:pt idx="133">
                  <c:v>18837.0</c:v>
                </c:pt>
                <c:pt idx="134">
                  <c:v>17138.0</c:v>
                </c:pt>
                <c:pt idx="135">
                  <c:v>16416.0</c:v>
                </c:pt>
                <c:pt idx="136">
                  <c:v>16473.0</c:v>
                </c:pt>
                <c:pt idx="137">
                  <c:v>18894.0</c:v>
                </c:pt>
                <c:pt idx="138">
                  <c:v>21199.0</c:v>
                </c:pt>
                <c:pt idx="139">
                  <c:v>23752.0</c:v>
                </c:pt>
                <c:pt idx="140">
                  <c:v>23940.0</c:v>
                </c:pt>
                <c:pt idx="141">
                  <c:v>23991.0</c:v>
                </c:pt>
                <c:pt idx="142">
                  <c:v>21087.0</c:v>
                </c:pt>
                <c:pt idx="143">
                  <c:v>16665.0</c:v>
                </c:pt>
                <c:pt idx="144">
                  <c:v>11894.0</c:v>
                </c:pt>
                <c:pt idx="145">
                  <c:v>13714.0</c:v>
                </c:pt>
                <c:pt idx="146">
                  <c:v>17027.0</c:v>
                </c:pt>
                <c:pt idx="147">
                  <c:v>16544.0</c:v>
                </c:pt>
                <c:pt idx="148">
                  <c:v>18410.0</c:v>
                </c:pt>
                <c:pt idx="149">
                  <c:v>22375.0</c:v>
                </c:pt>
                <c:pt idx="150">
                  <c:v>23350.0</c:v>
                </c:pt>
                <c:pt idx="151">
                  <c:v>21148.0</c:v>
                </c:pt>
                <c:pt idx="152">
                  <c:v>18381.0</c:v>
                </c:pt>
                <c:pt idx="153">
                  <c:v>14673.0</c:v>
                </c:pt>
                <c:pt idx="154">
                  <c:v>12407.0</c:v>
                </c:pt>
                <c:pt idx="155">
                  <c:v>10172.0</c:v>
                </c:pt>
                <c:pt idx="156">
                  <c:v>13709.0</c:v>
                </c:pt>
                <c:pt idx="157">
                  <c:v>17039.0</c:v>
                </c:pt>
                <c:pt idx="158">
                  <c:v>24947.0</c:v>
                </c:pt>
                <c:pt idx="159">
                  <c:v>31241.0</c:v>
                </c:pt>
                <c:pt idx="160">
                  <c:v>30223.0</c:v>
                </c:pt>
                <c:pt idx="161">
                  <c:v>25471.0</c:v>
                </c:pt>
                <c:pt idx="162">
                  <c:v>22101.0</c:v>
                </c:pt>
                <c:pt idx="163">
                  <c:v>25235.0</c:v>
                </c:pt>
                <c:pt idx="164">
                  <c:v>27963.0</c:v>
                </c:pt>
                <c:pt idx="165">
                  <c:v>28919.0</c:v>
                </c:pt>
                <c:pt idx="166">
                  <c:v>29674.0</c:v>
                </c:pt>
                <c:pt idx="167">
                  <c:v>30146.0</c:v>
                </c:pt>
                <c:pt idx="168">
                  <c:v>34898.0</c:v>
                </c:pt>
                <c:pt idx="169">
                  <c:v>45239.0</c:v>
                </c:pt>
                <c:pt idx="170">
                  <c:v>52664.0</c:v>
                </c:pt>
                <c:pt idx="171">
                  <c:v>59109.0</c:v>
                </c:pt>
                <c:pt idx="172">
                  <c:v>65187.0</c:v>
                </c:pt>
                <c:pt idx="173">
                  <c:v>58926.0</c:v>
                </c:pt>
                <c:pt idx="174">
                  <c:v>44158.0</c:v>
                </c:pt>
                <c:pt idx="175">
                  <c:v>37334.0</c:v>
                </c:pt>
                <c:pt idx="176">
                  <c:v>36593.0</c:v>
                </c:pt>
                <c:pt idx="177">
                  <c:v>36078.0</c:v>
                </c:pt>
                <c:pt idx="178">
                  <c:v>34919.0</c:v>
                </c:pt>
                <c:pt idx="179">
                  <c:v>40147.0</c:v>
                </c:pt>
                <c:pt idx="180">
                  <c:v>47972.0</c:v>
                </c:pt>
                <c:pt idx="181">
                  <c:v>51024.0</c:v>
                </c:pt>
                <c:pt idx="182">
                  <c:v>48756.0</c:v>
                </c:pt>
                <c:pt idx="183">
                  <c:v>45184.0</c:v>
                </c:pt>
                <c:pt idx="184">
                  <c:v>43469.0</c:v>
                </c:pt>
                <c:pt idx="185">
                  <c:v>38819.0</c:v>
                </c:pt>
                <c:pt idx="186">
                  <c:v>41126.0</c:v>
                </c:pt>
                <c:pt idx="187">
                  <c:v>48304.0</c:v>
                </c:pt>
                <c:pt idx="188">
                  <c:v>54506.0</c:v>
                </c:pt>
                <c:pt idx="189">
                  <c:v>62175.0</c:v>
                </c:pt>
                <c:pt idx="190">
                  <c:v>65469.0</c:v>
                </c:pt>
                <c:pt idx="191">
                  <c:v>60567.0</c:v>
                </c:pt>
                <c:pt idx="192">
                  <c:v>54362.0</c:v>
                </c:pt>
                <c:pt idx="193">
                  <c:v>50645.0</c:v>
                </c:pt>
                <c:pt idx="194">
                  <c:v>46816.0</c:v>
                </c:pt>
                <c:pt idx="195">
                  <c:v>48995.0</c:v>
                </c:pt>
                <c:pt idx="196">
                  <c:v>50873.0</c:v>
                </c:pt>
                <c:pt idx="197">
                  <c:v>48337.0</c:v>
                </c:pt>
                <c:pt idx="198">
                  <c:v>48555.0</c:v>
                </c:pt>
                <c:pt idx="199">
                  <c:v>53030.0</c:v>
                </c:pt>
                <c:pt idx="200">
                  <c:v>59062.0</c:v>
                </c:pt>
                <c:pt idx="201">
                  <c:v>61190.0</c:v>
                </c:pt>
                <c:pt idx="202">
                  <c:v>61196.0</c:v>
                </c:pt>
                <c:pt idx="203">
                  <c:v>64233.0</c:v>
                </c:pt>
                <c:pt idx="204">
                  <c:v>73692.0</c:v>
                </c:pt>
                <c:pt idx="205">
                  <c:v>90850.0</c:v>
                </c:pt>
                <c:pt idx="206">
                  <c:v>112712.0</c:v>
                </c:pt>
                <c:pt idx="207">
                  <c:v>137640.0</c:v>
                </c:pt>
                <c:pt idx="208">
                  <c:v>162944.0</c:v>
                </c:pt>
                <c:pt idx="209">
                  <c:v>185694.0</c:v>
                </c:pt>
                <c:pt idx="210">
                  <c:v>197261.0</c:v>
                </c:pt>
                <c:pt idx="211">
                  <c:v>190137.0</c:v>
                </c:pt>
                <c:pt idx="212">
                  <c:v>172243.0</c:v>
                </c:pt>
                <c:pt idx="213">
                  <c:v>156786.0</c:v>
                </c:pt>
                <c:pt idx="214">
                  <c:v>155908.0</c:v>
                </c:pt>
                <c:pt idx="215">
                  <c:v>164124.0</c:v>
                </c:pt>
                <c:pt idx="216">
                  <c:v>171178.0</c:v>
                </c:pt>
                <c:pt idx="217">
                  <c:v>167481.0</c:v>
                </c:pt>
                <c:pt idx="218">
                  <c:v>151038.0</c:v>
                </c:pt>
                <c:pt idx="219">
                  <c:v>134454.0</c:v>
                </c:pt>
                <c:pt idx="220">
                  <c:v>126698.0</c:v>
                </c:pt>
                <c:pt idx="221">
                  <c:v>120307.0</c:v>
                </c:pt>
                <c:pt idx="222">
                  <c:v>116899.0</c:v>
                </c:pt>
                <c:pt idx="223">
                  <c:v>115459.0</c:v>
                </c:pt>
                <c:pt idx="224">
                  <c:v>116812.0</c:v>
                </c:pt>
                <c:pt idx="225">
                  <c:v>115359.0</c:v>
                </c:pt>
                <c:pt idx="226">
                  <c:v>114590.0</c:v>
                </c:pt>
                <c:pt idx="227">
                  <c:v>116829.0</c:v>
                </c:pt>
                <c:pt idx="228">
                  <c:v>123009.0</c:v>
                </c:pt>
                <c:pt idx="229">
                  <c:v>131179.0</c:v>
                </c:pt>
                <c:pt idx="230">
                  <c:v>141864.0</c:v>
                </c:pt>
                <c:pt idx="231">
                  <c:v>149384.0</c:v>
                </c:pt>
                <c:pt idx="232">
                  <c:v>158631.0</c:v>
                </c:pt>
                <c:pt idx="233">
                  <c:v>167332.0</c:v>
                </c:pt>
                <c:pt idx="234">
                  <c:v>163504.0</c:v>
                </c:pt>
                <c:pt idx="235">
                  <c:v>155124.0</c:v>
                </c:pt>
                <c:pt idx="236">
                  <c:v>149318.0</c:v>
                </c:pt>
                <c:pt idx="237">
                  <c:v>146076.0</c:v>
                </c:pt>
                <c:pt idx="238">
                  <c:v>137995.0</c:v>
                </c:pt>
                <c:pt idx="239">
                  <c:v>130568.0</c:v>
                </c:pt>
                <c:pt idx="240">
                  <c:v>123355.0</c:v>
                </c:pt>
                <c:pt idx="241">
                  <c:v>114961.0</c:v>
                </c:pt>
                <c:pt idx="242">
                  <c:v>114261.0</c:v>
                </c:pt>
                <c:pt idx="243">
                  <c:v>113239.0</c:v>
                </c:pt>
                <c:pt idx="244">
                  <c:v>108039.0</c:v>
                </c:pt>
                <c:pt idx="245">
                  <c:v>104768.0</c:v>
                </c:pt>
                <c:pt idx="246">
                  <c:v>101960.0</c:v>
                </c:pt>
                <c:pt idx="247">
                  <c:v>100701.0</c:v>
                </c:pt>
                <c:pt idx="248">
                  <c:v>98130.0</c:v>
                </c:pt>
                <c:pt idx="249">
                  <c:v>95612.0</c:v>
                </c:pt>
                <c:pt idx="250">
                  <c:v>94898.0</c:v>
                </c:pt>
                <c:pt idx="251">
                  <c:v>93633.0</c:v>
                </c:pt>
                <c:pt idx="252">
                  <c:v>87563.0</c:v>
                </c:pt>
                <c:pt idx="253">
                  <c:v>79061.0</c:v>
                </c:pt>
                <c:pt idx="254">
                  <c:v>78239.0</c:v>
                </c:pt>
                <c:pt idx="255">
                  <c:v>86612.0</c:v>
                </c:pt>
                <c:pt idx="256">
                  <c:v>95360.0</c:v>
                </c:pt>
                <c:pt idx="257">
                  <c:v>99800.0</c:v>
                </c:pt>
                <c:pt idx="258">
                  <c:v>95282.0</c:v>
                </c:pt>
                <c:pt idx="259">
                  <c:v>89580.0</c:v>
                </c:pt>
                <c:pt idx="260">
                  <c:v>84785.0</c:v>
                </c:pt>
                <c:pt idx="261">
                  <c:v>88759.0</c:v>
                </c:pt>
                <c:pt idx="262">
                  <c:v>90678.0</c:v>
                </c:pt>
                <c:pt idx="263">
                  <c:v>87233.0</c:v>
                </c:pt>
                <c:pt idx="264">
                  <c:v>86400.0</c:v>
                </c:pt>
                <c:pt idx="265">
                  <c:v>93635.0</c:v>
                </c:pt>
                <c:pt idx="266">
                  <c:v>106509.0</c:v>
                </c:pt>
                <c:pt idx="267">
                  <c:v>112052.0</c:v>
                </c:pt>
                <c:pt idx="268">
                  <c:v>114357.0</c:v>
                </c:pt>
                <c:pt idx="269">
                  <c:v>114858.0</c:v>
                </c:pt>
                <c:pt idx="270">
                  <c:v>119153.0</c:v>
                </c:pt>
                <c:pt idx="271">
                  <c:v>131200.0</c:v>
                </c:pt>
                <c:pt idx="272">
                  <c:v>140363.0</c:v>
                </c:pt>
                <c:pt idx="273">
                  <c:v>141587.0</c:v>
                </c:pt>
                <c:pt idx="274">
                  <c:v>145475.0</c:v>
                </c:pt>
                <c:pt idx="275">
                  <c:v>155647.0</c:v>
                </c:pt>
                <c:pt idx="276">
                  <c:v>166695.0</c:v>
                </c:pt>
                <c:pt idx="277">
                  <c:v>182766.0</c:v>
                </c:pt>
                <c:pt idx="278">
                  <c:v>205449.0</c:v>
                </c:pt>
                <c:pt idx="279">
                  <c:v>233227.0</c:v>
                </c:pt>
                <c:pt idx="280">
                  <c:v>248448.0</c:v>
                </c:pt>
                <c:pt idx="281">
                  <c:v>258580.0</c:v>
                </c:pt>
                <c:pt idx="282">
                  <c:v>266739.0</c:v>
                </c:pt>
                <c:pt idx="283">
                  <c:v>267418.0</c:v>
                </c:pt>
                <c:pt idx="284">
                  <c:v>264862.0</c:v>
                </c:pt>
                <c:pt idx="285">
                  <c:v>261364.0</c:v>
                </c:pt>
                <c:pt idx="286">
                  <c:v>252277.0</c:v>
                </c:pt>
                <c:pt idx="287">
                  <c:v>245488.0</c:v>
                </c:pt>
                <c:pt idx="288">
                  <c:v>240747.0</c:v>
                </c:pt>
                <c:pt idx="289">
                  <c:v>231797.0</c:v>
                </c:pt>
                <c:pt idx="290">
                  <c:v>219533.0</c:v>
                </c:pt>
                <c:pt idx="291">
                  <c:v>210329.0</c:v>
                </c:pt>
                <c:pt idx="292">
                  <c:v>210279.0</c:v>
                </c:pt>
                <c:pt idx="293">
                  <c:v>213877.0</c:v>
                </c:pt>
                <c:pt idx="294">
                  <c:v>215168.0</c:v>
                </c:pt>
                <c:pt idx="295">
                  <c:v>220380.0</c:v>
                </c:pt>
                <c:pt idx="296">
                  <c:v>220417.0</c:v>
                </c:pt>
                <c:pt idx="297">
                  <c:v>216017.0</c:v>
                </c:pt>
                <c:pt idx="298">
                  <c:v>226370.0</c:v>
                </c:pt>
                <c:pt idx="299">
                  <c:v>248206.0</c:v>
                </c:pt>
                <c:pt idx="300">
                  <c:v>254846.0</c:v>
                </c:pt>
                <c:pt idx="301">
                  <c:v>263901.0</c:v>
                </c:pt>
                <c:pt idx="302">
                  <c:v>282122.0</c:v>
                </c:pt>
                <c:pt idx="303">
                  <c:v>280975.0</c:v>
                </c:pt>
                <c:pt idx="304">
                  <c:v>268742.0</c:v>
                </c:pt>
                <c:pt idx="305">
                  <c:v>266704.0</c:v>
                </c:pt>
                <c:pt idx="306">
                  <c:v>267611.0</c:v>
                </c:pt>
                <c:pt idx="307">
                  <c:v>260124.0</c:v>
                </c:pt>
                <c:pt idx="308">
                  <c:v>245178.0</c:v>
                </c:pt>
                <c:pt idx="309">
                  <c:v>226355.0</c:v>
                </c:pt>
                <c:pt idx="310">
                  <c:v>213483.0</c:v>
                </c:pt>
                <c:pt idx="311">
                  <c:v>209236.0</c:v>
                </c:pt>
                <c:pt idx="312">
                  <c:v>210625.0</c:v>
                </c:pt>
                <c:pt idx="313">
                  <c:v>207097.0</c:v>
                </c:pt>
                <c:pt idx="314">
                  <c:v>206681.0</c:v>
                </c:pt>
                <c:pt idx="315">
                  <c:v>209621.0</c:v>
                </c:pt>
                <c:pt idx="316">
                  <c:v>210864.0</c:v>
                </c:pt>
                <c:pt idx="317">
                  <c:v>207646.0</c:v>
                </c:pt>
                <c:pt idx="318">
                  <c:v>203724.0</c:v>
                </c:pt>
                <c:pt idx="319">
                  <c:v>202367.0</c:v>
                </c:pt>
                <c:pt idx="320">
                  <c:v>204387.0</c:v>
                </c:pt>
                <c:pt idx="321">
                  <c:v>209628.0</c:v>
                </c:pt>
                <c:pt idx="322">
                  <c:v>215498.0</c:v>
                </c:pt>
                <c:pt idx="323">
                  <c:v>210540.0</c:v>
                </c:pt>
                <c:pt idx="324">
                  <c:v>205517.0</c:v>
                </c:pt>
                <c:pt idx="325">
                  <c:v>194796.0</c:v>
                </c:pt>
                <c:pt idx="326">
                  <c:v>188769.0</c:v>
                </c:pt>
                <c:pt idx="327">
                  <c:v>179956.0</c:v>
                </c:pt>
                <c:pt idx="328">
                  <c:v>171837.0</c:v>
                </c:pt>
                <c:pt idx="329">
                  <c:v>160173.0</c:v>
                </c:pt>
                <c:pt idx="330">
                  <c:v>152364.0</c:v>
                </c:pt>
                <c:pt idx="331">
                  <c:v>148529.0</c:v>
                </c:pt>
                <c:pt idx="332">
                  <c:v>145299.0</c:v>
                </c:pt>
                <c:pt idx="333">
                  <c:v>139490.0</c:v>
                </c:pt>
                <c:pt idx="334">
                  <c:v>129376.0</c:v>
                </c:pt>
                <c:pt idx="335">
                  <c:v>123076.0</c:v>
                </c:pt>
                <c:pt idx="336">
                  <c:v>115840.0</c:v>
                </c:pt>
                <c:pt idx="337">
                  <c:v>111391.0</c:v>
                </c:pt>
                <c:pt idx="338">
                  <c:v>107210.0</c:v>
                </c:pt>
                <c:pt idx="339">
                  <c:v>103344.0</c:v>
                </c:pt>
                <c:pt idx="340">
                  <c:v>100558.0</c:v>
                </c:pt>
                <c:pt idx="341">
                  <c:v>99989.0</c:v>
                </c:pt>
                <c:pt idx="342">
                  <c:v>95297.0</c:v>
                </c:pt>
                <c:pt idx="343">
                  <c:v>85361.0</c:v>
                </c:pt>
                <c:pt idx="344">
                  <c:v>80457.0</c:v>
                </c:pt>
                <c:pt idx="345">
                  <c:v>75673.0</c:v>
                </c:pt>
                <c:pt idx="346">
                  <c:v>69175.0</c:v>
                </c:pt>
                <c:pt idx="347">
                  <c:v>63934.0</c:v>
                </c:pt>
                <c:pt idx="348">
                  <c:v>64258.0</c:v>
                </c:pt>
                <c:pt idx="349">
                  <c:v>63661.0</c:v>
                </c:pt>
                <c:pt idx="350">
                  <c:v>60042.0</c:v>
                </c:pt>
                <c:pt idx="351">
                  <c:v>60824.0</c:v>
                </c:pt>
                <c:pt idx="352">
                  <c:v>57276.0</c:v>
                </c:pt>
                <c:pt idx="353">
                  <c:v>51102.0</c:v>
                </c:pt>
                <c:pt idx="354">
                  <c:v>44757.0</c:v>
                </c:pt>
                <c:pt idx="355">
                  <c:v>45885.0</c:v>
                </c:pt>
                <c:pt idx="356">
                  <c:v>42784.0</c:v>
                </c:pt>
                <c:pt idx="357">
                  <c:v>41600.0</c:v>
                </c:pt>
                <c:pt idx="358">
                  <c:v>41552.0</c:v>
                </c:pt>
                <c:pt idx="359">
                  <c:v>41306.0</c:v>
                </c:pt>
                <c:pt idx="360">
                  <c:v>40789.0</c:v>
                </c:pt>
                <c:pt idx="361">
                  <c:v>39802.0</c:v>
                </c:pt>
                <c:pt idx="362">
                  <c:v>41007.0</c:v>
                </c:pt>
                <c:pt idx="363">
                  <c:v>39985.0</c:v>
                </c:pt>
                <c:pt idx="364">
                  <c:v>38762.0</c:v>
                </c:pt>
                <c:pt idx="365">
                  <c:v>38153.0</c:v>
                </c:pt>
                <c:pt idx="366">
                  <c:v>38194.0</c:v>
                </c:pt>
                <c:pt idx="367">
                  <c:v>36303.0</c:v>
                </c:pt>
                <c:pt idx="368">
                  <c:v>33551.0</c:v>
                </c:pt>
                <c:pt idx="369">
                  <c:v>29821.0</c:v>
                </c:pt>
                <c:pt idx="370">
                  <c:v>27450.0</c:v>
                </c:pt>
                <c:pt idx="371">
                  <c:v>24910.0</c:v>
                </c:pt>
                <c:pt idx="372">
                  <c:v>21870.0</c:v>
                </c:pt>
                <c:pt idx="373">
                  <c:v>18733.0</c:v>
                </c:pt>
                <c:pt idx="374">
                  <c:v>18817.0</c:v>
                </c:pt>
                <c:pt idx="375">
                  <c:v>20088.0</c:v>
                </c:pt>
                <c:pt idx="376">
                  <c:v>22165.0</c:v>
                </c:pt>
                <c:pt idx="377">
                  <c:v>24459.0</c:v>
                </c:pt>
                <c:pt idx="378">
                  <c:v>26577.0</c:v>
                </c:pt>
                <c:pt idx="379">
                  <c:v>27567.0</c:v>
                </c:pt>
                <c:pt idx="380">
                  <c:v>25859.0</c:v>
                </c:pt>
                <c:pt idx="381">
                  <c:v>22587.0</c:v>
                </c:pt>
                <c:pt idx="382">
                  <c:v>21345.0</c:v>
                </c:pt>
                <c:pt idx="383">
                  <c:v>21611.0</c:v>
                </c:pt>
                <c:pt idx="384">
                  <c:v>23104.0</c:v>
                </c:pt>
                <c:pt idx="385">
                  <c:v>18518.0</c:v>
                </c:pt>
                <c:pt idx="386">
                  <c:v>16054.0</c:v>
                </c:pt>
                <c:pt idx="387">
                  <c:v>18139.0</c:v>
                </c:pt>
                <c:pt idx="388">
                  <c:v>19682.0</c:v>
                </c:pt>
                <c:pt idx="389">
                  <c:v>20212.0</c:v>
                </c:pt>
                <c:pt idx="390">
                  <c:v>20189.0</c:v>
                </c:pt>
                <c:pt idx="391">
                  <c:v>20166.0</c:v>
                </c:pt>
                <c:pt idx="392">
                  <c:v>22111.0</c:v>
                </c:pt>
                <c:pt idx="393">
                  <c:v>23677.0</c:v>
                </c:pt>
                <c:pt idx="394">
                  <c:v>22472.0</c:v>
                </c:pt>
                <c:pt idx="395">
                  <c:v>22726.0</c:v>
                </c:pt>
                <c:pt idx="396">
                  <c:v>22443.0</c:v>
                </c:pt>
                <c:pt idx="397">
                  <c:v>23112.0</c:v>
                </c:pt>
                <c:pt idx="398">
                  <c:v>22946.0</c:v>
                </c:pt>
                <c:pt idx="399">
                  <c:v>21653.0</c:v>
                </c:pt>
                <c:pt idx="400">
                  <c:v>19357.0</c:v>
                </c:pt>
                <c:pt idx="401">
                  <c:v>20628.0</c:v>
                </c:pt>
                <c:pt idx="402">
                  <c:v>20593.0</c:v>
                </c:pt>
                <c:pt idx="403">
                  <c:v>18988.0</c:v>
                </c:pt>
                <c:pt idx="404">
                  <c:v>21521.0</c:v>
                </c:pt>
                <c:pt idx="405">
                  <c:v>20863.0</c:v>
                </c:pt>
                <c:pt idx="406">
                  <c:v>19125.0</c:v>
                </c:pt>
                <c:pt idx="407">
                  <c:v>19902.0</c:v>
                </c:pt>
                <c:pt idx="408">
                  <c:v>19770.0</c:v>
                </c:pt>
                <c:pt idx="409">
                  <c:v>17325.0</c:v>
                </c:pt>
                <c:pt idx="410">
                  <c:v>17109.0</c:v>
                </c:pt>
                <c:pt idx="411">
                  <c:v>21853.0</c:v>
                </c:pt>
                <c:pt idx="412">
                  <c:v>24216.0</c:v>
                </c:pt>
                <c:pt idx="413">
                  <c:v>22291.0</c:v>
                </c:pt>
                <c:pt idx="414">
                  <c:v>19210.0</c:v>
                </c:pt>
                <c:pt idx="415">
                  <c:v>21776.0</c:v>
                </c:pt>
                <c:pt idx="416">
                  <c:v>23418.0</c:v>
                </c:pt>
                <c:pt idx="417">
                  <c:v>23653.0</c:v>
                </c:pt>
                <c:pt idx="418">
                  <c:v>24252.0</c:v>
                </c:pt>
                <c:pt idx="419">
                  <c:v>25202.0</c:v>
                </c:pt>
                <c:pt idx="420">
                  <c:v>26490.0</c:v>
                </c:pt>
                <c:pt idx="421">
                  <c:v>27540.0</c:v>
                </c:pt>
                <c:pt idx="422">
                  <c:v>26110.0</c:v>
                </c:pt>
                <c:pt idx="423">
                  <c:v>24514.0</c:v>
                </c:pt>
                <c:pt idx="424">
                  <c:v>23391.0</c:v>
                </c:pt>
                <c:pt idx="425">
                  <c:v>23382.0</c:v>
                </c:pt>
                <c:pt idx="426">
                  <c:v>25192.0</c:v>
                </c:pt>
                <c:pt idx="427">
                  <c:v>28822.0</c:v>
                </c:pt>
                <c:pt idx="428">
                  <c:v>29580.0</c:v>
                </c:pt>
                <c:pt idx="429">
                  <c:v>28687.0</c:v>
                </c:pt>
                <c:pt idx="430">
                  <c:v>27332.0</c:v>
                </c:pt>
                <c:pt idx="431">
                  <c:v>28238.0</c:v>
                </c:pt>
                <c:pt idx="432">
                  <c:v>29212.0</c:v>
                </c:pt>
                <c:pt idx="433">
                  <c:v>29368.0</c:v>
                </c:pt>
                <c:pt idx="434">
                  <c:v>28699.0</c:v>
                </c:pt>
                <c:pt idx="435">
                  <c:v>28006.0</c:v>
                </c:pt>
                <c:pt idx="436">
                  <c:v>28786.0</c:v>
                </c:pt>
                <c:pt idx="437">
                  <c:v>27594.0</c:v>
                </c:pt>
                <c:pt idx="438">
                  <c:v>26422.0</c:v>
                </c:pt>
                <c:pt idx="439">
                  <c:v>25909.0</c:v>
                </c:pt>
                <c:pt idx="440">
                  <c:v>25199.0</c:v>
                </c:pt>
                <c:pt idx="441">
                  <c:v>24455.0</c:v>
                </c:pt>
                <c:pt idx="442">
                  <c:v>23881.0</c:v>
                </c:pt>
                <c:pt idx="443">
                  <c:v>25032.0</c:v>
                </c:pt>
                <c:pt idx="444">
                  <c:v>25144.0</c:v>
                </c:pt>
                <c:pt idx="445">
                  <c:v>24120.0</c:v>
                </c:pt>
                <c:pt idx="446">
                  <c:v>23185.0</c:v>
                </c:pt>
                <c:pt idx="447">
                  <c:v>23398.0</c:v>
                </c:pt>
                <c:pt idx="448">
                  <c:v>24620.0</c:v>
                </c:pt>
                <c:pt idx="449">
                  <c:v>25820.0</c:v>
                </c:pt>
                <c:pt idx="450">
                  <c:v>27277.0</c:v>
                </c:pt>
                <c:pt idx="451">
                  <c:v>28427.0</c:v>
                </c:pt>
                <c:pt idx="452">
                  <c:v>27675.0</c:v>
                </c:pt>
                <c:pt idx="453">
                  <c:v>24249.0</c:v>
                </c:pt>
                <c:pt idx="454">
                  <c:v>23786.0</c:v>
                </c:pt>
                <c:pt idx="455">
                  <c:v>21726.0</c:v>
                </c:pt>
                <c:pt idx="456">
                  <c:v>22785.0</c:v>
                </c:pt>
                <c:pt idx="457">
                  <c:v>23323.0</c:v>
                </c:pt>
                <c:pt idx="458">
                  <c:v>22972.0</c:v>
                </c:pt>
                <c:pt idx="459">
                  <c:v>22835.0</c:v>
                </c:pt>
                <c:pt idx="460">
                  <c:v>21632.0</c:v>
                </c:pt>
                <c:pt idx="461">
                  <c:v>20089.0</c:v>
                </c:pt>
                <c:pt idx="462">
                  <c:v>20613.0</c:v>
                </c:pt>
                <c:pt idx="463">
                  <c:v>20998.0</c:v>
                </c:pt>
                <c:pt idx="464">
                  <c:v>20450.0</c:v>
                </c:pt>
                <c:pt idx="465">
                  <c:v>19560.0</c:v>
                </c:pt>
                <c:pt idx="466">
                  <c:v>20095.0</c:v>
                </c:pt>
                <c:pt idx="467">
                  <c:v>21145.0</c:v>
                </c:pt>
                <c:pt idx="468">
                  <c:v>23530.0</c:v>
                </c:pt>
                <c:pt idx="469">
                  <c:v>25906.0</c:v>
                </c:pt>
                <c:pt idx="470">
                  <c:v>27732.0</c:v>
                </c:pt>
                <c:pt idx="471">
                  <c:v>29543.0</c:v>
                </c:pt>
                <c:pt idx="472">
                  <c:v>29988.0</c:v>
                </c:pt>
                <c:pt idx="473">
                  <c:v>29956.0</c:v>
                </c:pt>
                <c:pt idx="474">
                  <c:v>28415.0</c:v>
                </c:pt>
                <c:pt idx="475">
                  <c:v>25111.0</c:v>
                </c:pt>
                <c:pt idx="476">
                  <c:v>23646.0</c:v>
                </c:pt>
                <c:pt idx="477">
                  <c:v>22486.0</c:v>
                </c:pt>
                <c:pt idx="478">
                  <c:v>21553.0</c:v>
                </c:pt>
                <c:pt idx="479">
                  <c:v>20283.0</c:v>
                </c:pt>
                <c:pt idx="480">
                  <c:v>19183.0</c:v>
                </c:pt>
                <c:pt idx="481">
                  <c:v>17415.0</c:v>
                </c:pt>
                <c:pt idx="482">
                  <c:v>15421.0</c:v>
                </c:pt>
                <c:pt idx="483">
                  <c:v>15462.0</c:v>
                </c:pt>
                <c:pt idx="484">
                  <c:v>16436.0</c:v>
                </c:pt>
                <c:pt idx="485">
                  <c:v>17417.0</c:v>
                </c:pt>
              </c:numCache>
            </c:numRef>
          </c:val>
          <c:smooth val="0"/>
        </c:ser>
        <c:ser>
          <c:idx val="2"/>
          <c:order val="2"/>
          <c:tx>
            <c:v>Flood Stage</c:v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Sheet1!$A$2:$A$487</c:f>
              <c:numCache>
                <c:formatCode>[$-409]d\-mmm\-yy;@</c:formatCode>
                <c:ptCount val="486"/>
                <c:pt idx="0">
                  <c:v>40422.0</c:v>
                </c:pt>
                <c:pt idx="1">
                  <c:v>40423.0</c:v>
                </c:pt>
                <c:pt idx="2">
                  <c:v>40424.0</c:v>
                </c:pt>
                <c:pt idx="3">
                  <c:v>40425.0</c:v>
                </c:pt>
                <c:pt idx="4">
                  <c:v>40426.0</c:v>
                </c:pt>
                <c:pt idx="5">
                  <c:v>40427.0</c:v>
                </c:pt>
                <c:pt idx="6">
                  <c:v>40428.0</c:v>
                </c:pt>
                <c:pt idx="7">
                  <c:v>40429.0</c:v>
                </c:pt>
                <c:pt idx="8">
                  <c:v>40430.0</c:v>
                </c:pt>
                <c:pt idx="9">
                  <c:v>40431.0</c:v>
                </c:pt>
                <c:pt idx="10">
                  <c:v>40432.0</c:v>
                </c:pt>
                <c:pt idx="11">
                  <c:v>40433.0</c:v>
                </c:pt>
                <c:pt idx="12">
                  <c:v>40434.0</c:v>
                </c:pt>
                <c:pt idx="13">
                  <c:v>40435.0</c:v>
                </c:pt>
                <c:pt idx="14">
                  <c:v>40436.0</c:v>
                </c:pt>
                <c:pt idx="15">
                  <c:v>40437.0</c:v>
                </c:pt>
                <c:pt idx="16">
                  <c:v>40438.0</c:v>
                </c:pt>
                <c:pt idx="17">
                  <c:v>40439.0</c:v>
                </c:pt>
                <c:pt idx="18">
                  <c:v>40440.0</c:v>
                </c:pt>
                <c:pt idx="19">
                  <c:v>40441.0</c:v>
                </c:pt>
                <c:pt idx="20">
                  <c:v>40442.0</c:v>
                </c:pt>
                <c:pt idx="21">
                  <c:v>40443.0</c:v>
                </c:pt>
                <c:pt idx="22">
                  <c:v>40444.0</c:v>
                </c:pt>
                <c:pt idx="23">
                  <c:v>40445.0</c:v>
                </c:pt>
                <c:pt idx="24">
                  <c:v>40446.0</c:v>
                </c:pt>
                <c:pt idx="25">
                  <c:v>40447.0</c:v>
                </c:pt>
                <c:pt idx="26">
                  <c:v>40448.0</c:v>
                </c:pt>
                <c:pt idx="27">
                  <c:v>40449.0</c:v>
                </c:pt>
                <c:pt idx="28">
                  <c:v>40450.0</c:v>
                </c:pt>
                <c:pt idx="29">
                  <c:v>40451.0</c:v>
                </c:pt>
                <c:pt idx="30">
                  <c:v>40452.0</c:v>
                </c:pt>
                <c:pt idx="31">
                  <c:v>40453.0</c:v>
                </c:pt>
                <c:pt idx="32">
                  <c:v>40454.0</c:v>
                </c:pt>
                <c:pt idx="33">
                  <c:v>40455.0</c:v>
                </c:pt>
                <c:pt idx="34">
                  <c:v>40456.0</c:v>
                </c:pt>
                <c:pt idx="35">
                  <c:v>40457.0</c:v>
                </c:pt>
                <c:pt idx="36">
                  <c:v>40458.0</c:v>
                </c:pt>
                <c:pt idx="37">
                  <c:v>40459.0</c:v>
                </c:pt>
                <c:pt idx="38">
                  <c:v>40460.0</c:v>
                </c:pt>
                <c:pt idx="39">
                  <c:v>40461.0</c:v>
                </c:pt>
                <c:pt idx="40">
                  <c:v>40462.0</c:v>
                </c:pt>
                <c:pt idx="41">
                  <c:v>40463.0</c:v>
                </c:pt>
                <c:pt idx="42">
                  <c:v>40464.0</c:v>
                </c:pt>
                <c:pt idx="43">
                  <c:v>40465.0</c:v>
                </c:pt>
                <c:pt idx="44">
                  <c:v>40466.0</c:v>
                </c:pt>
                <c:pt idx="45">
                  <c:v>40467.0</c:v>
                </c:pt>
                <c:pt idx="46">
                  <c:v>40468.0</c:v>
                </c:pt>
                <c:pt idx="47">
                  <c:v>40469.0</c:v>
                </c:pt>
                <c:pt idx="48">
                  <c:v>40470.0</c:v>
                </c:pt>
                <c:pt idx="49">
                  <c:v>40471.0</c:v>
                </c:pt>
                <c:pt idx="50">
                  <c:v>40472.0</c:v>
                </c:pt>
                <c:pt idx="51">
                  <c:v>40473.0</c:v>
                </c:pt>
                <c:pt idx="52">
                  <c:v>40474.0</c:v>
                </c:pt>
                <c:pt idx="53">
                  <c:v>40475.0</c:v>
                </c:pt>
                <c:pt idx="54">
                  <c:v>40476.0</c:v>
                </c:pt>
                <c:pt idx="55">
                  <c:v>40477.0</c:v>
                </c:pt>
                <c:pt idx="56">
                  <c:v>40478.0</c:v>
                </c:pt>
                <c:pt idx="57">
                  <c:v>40479.0</c:v>
                </c:pt>
                <c:pt idx="58">
                  <c:v>40480.0</c:v>
                </c:pt>
                <c:pt idx="59">
                  <c:v>40481.0</c:v>
                </c:pt>
                <c:pt idx="60">
                  <c:v>40482.0</c:v>
                </c:pt>
                <c:pt idx="61">
                  <c:v>40483.0</c:v>
                </c:pt>
                <c:pt idx="62">
                  <c:v>40484.0</c:v>
                </c:pt>
                <c:pt idx="63">
                  <c:v>40485.0</c:v>
                </c:pt>
                <c:pt idx="64">
                  <c:v>40486.0</c:v>
                </c:pt>
                <c:pt idx="65">
                  <c:v>40487.0</c:v>
                </c:pt>
                <c:pt idx="66">
                  <c:v>40488.0</c:v>
                </c:pt>
                <c:pt idx="67">
                  <c:v>40489.0</c:v>
                </c:pt>
                <c:pt idx="68">
                  <c:v>40490.0</c:v>
                </c:pt>
                <c:pt idx="69">
                  <c:v>40491.0</c:v>
                </c:pt>
                <c:pt idx="70">
                  <c:v>40492.0</c:v>
                </c:pt>
                <c:pt idx="71">
                  <c:v>40493.0</c:v>
                </c:pt>
                <c:pt idx="72">
                  <c:v>40494.0</c:v>
                </c:pt>
                <c:pt idx="73">
                  <c:v>40495.0</c:v>
                </c:pt>
                <c:pt idx="74">
                  <c:v>40496.0</c:v>
                </c:pt>
                <c:pt idx="75">
                  <c:v>40497.0</c:v>
                </c:pt>
                <c:pt idx="76">
                  <c:v>40498.0</c:v>
                </c:pt>
                <c:pt idx="77">
                  <c:v>40499.0</c:v>
                </c:pt>
                <c:pt idx="78">
                  <c:v>40500.0</c:v>
                </c:pt>
                <c:pt idx="79">
                  <c:v>40501.0</c:v>
                </c:pt>
                <c:pt idx="80">
                  <c:v>40502.0</c:v>
                </c:pt>
                <c:pt idx="81">
                  <c:v>40503.0</c:v>
                </c:pt>
                <c:pt idx="82">
                  <c:v>40504.0</c:v>
                </c:pt>
                <c:pt idx="83">
                  <c:v>40505.0</c:v>
                </c:pt>
                <c:pt idx="84">
                  <c:v>40506.0</c:v>
                </c:pt>
                <c:pt idx="85">
                  <c:v>40507.0</c:v>
                </c:pt>
                <c:pt idx="86">
                  <c:v>40508.0</c:v>
                </c:pt>
                <c:pt idx="87">
                  <c:v>40509.0</c:v>
                </c:pt>
                <c:pt idx="88">
                  <c:v>40510.0</c:v>
                </c:pt>
                <c:pt idx="89">
                  <c:v>40511.0</c:v>
                </c:pt>
                <c:pt idx="90">
                  <c:v>40512.0</c:v>
                </c:pt>
                <c:pt idx="91">
                  <c:v>40513.0</c:v>
                </c:pt>
                <c:pt idx="92">
                  <c:v>40514.0</c:v>
                </c:pt>
                <c:pt idx="93">
                  <c:v>40515.0</c:v>
                </c:pt>
                <c:pt idx="94">
                  <c:v>40516.0</c:v>
                </c:pt>
                <c:pt idx="95">
                  <c:v>40517.0</c:v>
                </c:pt>
                <c:pt idx="96">
                  <c:v>40518.0</c:v>
                </c:pt>
                <c:pt idx="97">
                  <c:v>40519.0</c:v>
                </c:pt>
                <c:pt idx="98">
                  <c:v>40520.0</c:v>
                </c:pt>
                <c:pt idx="99">
                  <c:v>40521.0</c:v>
                </c:pt>
                <c:pt idx="100">
                  <c:v>40522.0</c:v>
                </c:pt>
                <c:pt idx="101">
                  <c:v>40523.0</c:v>
                </c:pt>
                <c:pt idx="102">
                  <c:v>40524.0</c:v>
                </c:pt>
                <c:pt idx="103">
                  <c:v>40525.0</c:v>
                </c:pt>
                <c:pt idx="104">
                  <c:v>40526.0</c:v>
                </c:pt>
                <c:pt idx="105">
                  <c:v>40527.0</c:v>
                </c:pt>
                <c:pt idx="106">
                  <c:v>40528.0</c:v>
                </c:pt>
                <c:pt idx="107">
                  <c:v>40529.0</c:v>
                </c:pt>
                <c:pt idx="108">
                  <c:v>40530.0</c:v>
                </c:pt>
                <c:pt idx="109">
                  <c:v>40531.0</c:v>
                </c:pt>
                <c:pt idx="110">
                  <c:v>40532.0</c:v>
                </c:pt>
                <c:pt idx="111">
                  <c:v>40533.0</c:v>
                </c:pt>
                <c:pt idx="112">
                  <c:v>40534.0</c:v>
                </c:pt>
                <c:pt idx="113">
                  <c:v>40535.0</c:v>
                </c:pt>
                <c:pt idx="114">
                  <c:v>40536.0</c:v>
                </c:pt>
                <c:pt idx="115">
                  <c:v>40537.0</c:v>
                </c:pt>
                <c:pt idx="116">
                  <c:v>40538.0</c:v>
                </c:pt>
                <c:pt idx="117">
                  <c:v>40539.0</c:v>
                </c:pt>
                <c:pt idx="118">
                  <c:v>40540.0</c:v>
                </c:pt>
                <c:pt idx="119">
                  <c:v>40541.0</c:v>
                </c:pt>
                <c:pt idx="120">
                  <c:v>40542.0</c:v>
                </c:pt>
                <c:pt idx="121">
                  <c:v>40543.0</c:v>
                </c:pt>
                <c:pt idx="122">
                  <c:v>40544.0</c:v>
                </c:pt>
                <c:pt idx="123">
                  <c:v>40545.0</c:v>
                </c:pt>
                <c:pt idx="124">
                  <c:v>40546.0</c:v>
                </c:pt>
                <c:pt idx="125">
                  <c:v>40547.0</c:v>
                </c:pt>
                <c:pt idx="126">
                  <c:v>40548.0</c:v>
                </c:pt>
                <c:pt idx="127">
                  <c:v>40549.0</c:v>
                </c:pt>
                <c:pt idx="128">
                  <c:v>40550.0</c:v>
                </c:pt>
                <c:pt idx="129">
                  <c:v>40551.0</c:v>
                </c:pt>
                <c:pt idx="130">
                  <c:v>40552.0</c:v>
                </c:pt>
                <c:pt idx="131">
                  <c:v>40553.0</c:v>
                </c:pt>
                <c:pt idx="132">
                  <c:v>40554.0</c:v>
                </c:pt>
                <c:pt idx="133">
                  <c:v>40555.0</c:v>
                </c:pt>
                <c:pt idx="134">
                  <c:v>40556.0</c:v>
                </c:pt>
                <c:pt idx="135">
                  <c:v>40557.0</c:v>
                </c:pt>
                <c:pt idx="136">
                  <c:v>40558.0</c:v>
                </c:pt>
                <c:pt idx="137">
                  <c:v>40559.0</c:v>
                </c:pt>
                <c:pt idx="138">
                  <c:v>40560.0</c:v>
                </c:pt>
                <c:pt idx="139">
                  <c:v>40561.0</c:v>
                </c:pt>
                <c:pt idx="140">
                  <c:v>40562.0</c:v>
                </c:pt>
                <c:pt idx="141">
                  <c:v>40563.0</c:v>
                </c:pt>
                <c:pt idx="142">
                  <c:v>40564.0</c:v>
                </c:pt>
                <c:pt idx="143">
                  <c:v>40565.0</c:v>
                </c:pt>
                <c:pt idx="144">
                  <c:v>40566.0</c:v>
                </c:pt>
                <c:pt idx="145">
                  <c:v>40567.0</c:v>
                </c:pt>
                <c:pt idx="146">
                  <c:v>40568.0</c:v>
                </c:pt>
                <c:pt idx="147">
                  <c:v>40569.0</c:v>
                </c:pt>
                <c:pt idx="148">
                  <c:v>40570.0</c:v>
                </c:pt>
                <c:pt idx="149">
                  <c:v>40571.0</c:v>
                </c:pt>
                <c:pt idx="150">
                  <c:v>40572.0</c:v>
                </c:pt>
                <c:pt idx="151">
                  <c:v>40573.0</c:v>
                </c:pt>
                <c:pt idx="152">
                  <c:v>40574.0</c:v>
                </c:pt>
                <c:pt idx="153">
                  <c:v>40575.0</c:v>
                </c:pt>
                <c:pt idx="154">
                  <c:v>40576.0</c:v>
                </c:pt>
                <c:pt idx="155">
                  <c:v>40577.0</c:v>
                </c:pt>
                <c:pt idx="156">
                  <c:v>40578.0</c:v>
                </c:pt>
                <c:pt idx="157">
                  <c:v>40579.0</c:v>
                </c:pt>
                <c:pt idx="158">
                  <c:v>40580.0</c:v>
                </c:pt>
                <c:pt idx="159">
                  <c:v>40581.0</c:v>
                </c:pt>
                <c:pt idx="160">
                  <c:v>40582.0</c:v>
                </c:pt>
                <c:pt idx="161">
                  <c:v>40583.0</c:v>
                </c:pt>
                <c:pt idx="162">
                  <c:v>40584.0</c:v>
                </c:pt>
                <c:pt idx="163">
                  <c:v>40585.0</c:v>
                </c:pt>
                <c:pt idx="164">
                  <c:v>40586.0</c:v>
                </c:pt>
                <c:pt idx="165">
                  <c:v>40587.0</c:v>
                </c:pt>
                <c:pt idx="166">
                  <c:v>40588.0</c:v>
                </c:pt>
                <c:pt idx="167">
                  <c:v>40589.0</c:v>
                </c:pt>
                <c:pt idx="168">
                  <c:v>40590.0</c:v>
                </c:pt>
                <c:pt idx="169">
                  <c:v>40591.0</c:v>
                </c:pt>
                <c:pt idx="170">
                  <c:v>40592.0</c:v>
                </c:pt>
                <c:pt idx="171">
                  <c:v>40593.0</c:v>
                </c:pt>
                <c:pt idx="172">
                  <c:v>40594.0</c:v>
                </c:pt>
                <c:pt idx="173">
                  <c:v>40595.0</c:v>
                </c:pt>
                <c:pt idx="174">
                  <c:v>40596.0</c:v>
                </c:pt>
                <c:pt idx="175">
                  <c:v>40597.0</c:v>
                </c:pt>
                <c:pt idx="176">
                  <c:v>40598.0</c:v>
                </c:pt>
                <c:pt idx="177">
                  <c:v>40599.0</c:v>
                </c:pt>
                <c:pt idx="178">
                  <c:v>40600.0</c:v>
                </c:pt>
                <c:pt idx="179">
                  <c:v>40601.0</c:v>
                </c:pt>
                <c:pt idx="180">
                  <c:v>40602.0</c:v>
                </c:pt>
                <c:pt idx="181">
                  <c:v>40603.0</c:v>
                </c:pt>
                <c:pt idx="182">
                  <c:v>40604.0</c:v>
                </c:pt>
                <c:pt idx="183">
                  <c:v>40605.0</c:v>
                </c:pt>
                <c:pt idx="184">
                  <c:v>40606.0</c:v>
                </c:pt>
                <c:pt idx="185">
                  <c:v>40607.0</c:v>
                </c:pt>
                <c:pt idx="186">
                  <c:v>40608.0</c:v>
                </c:pt>
                <c:pt idx="187">
                  <c:v>40609.0</c:v>
                </c:pt>
                <c:pt idx="188">
                  <c:v>40610.0</c:v>
                </c:pt>
                <c:pt idx="189">
                  <c:v>40611.0</c:v>
                </c:pt>
                <c:pt idx="190">
                  <c:v>40612.0</c:v>
                </c:pt>
                <c:pt idx="191">
                  <c:v>40613.0</c:v>
                </c:pt>
                <c:pt idx="192">
                  <c:v>40614.0</c:v>
                </c:pt>
                <c:pt idx="193">
                  <c:v>40615.0</c:v>
                </c:pt>
                <c:pt idx="194">
                  <c:v>40616.0</c:v>
                </c:pt>
                <c:pt idx="195">
                  <c:v>40617.0</c:v>
                </c:pt>
                <c:pt idx="196">
                  <c:v>40618.0</c:v>
                </c:pt>
                <c:pt idx="197">
                  <c:v>40619.0</c:v>
                </c:pt>
                <c:pt idx="198">
                  <c:v>40620.0</c:v>
                </c:pt>
                <c:pt idx="199">
                  <c:v>40621.0</c:v>
                </c:pt>
                <c:pt idx="200">
                  <c:v>40622.0</c:v>
                </c:pt>
                <c:pt idx="201">
                  <c:v>40623.0</c:v>
                </c:pt>
                <c:pt idx="202">
                  <c:v>40624.0</c:v>
                </c:pt>
                <c:pt idx="203">
                  <c:v>40625.0</c:v>
                </c:pt>
                <c:pt idx="204">
                  <c:v>40626.0</c:v>
                </c:pt>
                <c:pt idx="205">
                  <c:v>40627.0</c:v>
                </c:pt>
                <c:pt idx="206">
                  <c:v>40628.0</c:v>
                </c:pt>
                <c:pt idx="207">
                  <c:v>40629.0</c:v>
                </c:pt>
                <c:pt idx="208">
                  <c:v>40630.0</c:v>
                </c:pt>
                <c:pt idx="209">
                  <c:v>40631.0</c:v>
                </c:pt>
                <c:pt idx="210">
                  <c:v>40632.0</c:v>
                </c:pt>
                <c:pt idx="211">
                  <c:v>40633.0</c:v>
                </c:pt>
                <c:pt idx="212">
                  <c:v>40634.0</c:v>
                </c:pt>
                <c:pt idx="213">
                  <c:v>40635.0</c:v>
                </c:pt>
                <c:pt idx="214">
                  <c:v>40636.0</c:v>
                </c:pt>
                <c:pt idx="215">
                  <c:v>40637.0</c:v>
                </c:pt>
                <c:pt idx="216">
                  <c:v>40638.0</c:v>
                </c:pt>
                <c:pt idx="217">
                  <c:v>40639.0</c:v>
                </c:pt>
                <c:pt idx="218">
                  <c:v>40640.0</c:v>
                </c:pt>
                <c:pt idx="219">
                  <c:v>40641.0</c:v>
                </c:pt>
                <c:pt idx="220">
                  <c:v>40642.0</c:v>
                </c:pt>
                <c:pt idx="221">
                  <c:v>40643.0</c:v>
                </c:pt>
                <c:pt idx="222">
                  <c:v>40644.0</c:v>
                </c:pt>
                <c:pt idx="223">
                  <c:v>40645.0</c:v>
                </c:pt>
                <c:pt idx="224">
                  <c:v>40646.0</c:v>
                </c:pt>
                <c:pt idx="225">
                  <c:v>40647.0</c:v>
                </c:pt>
                <c:pt idx="226">
                  <c:v>40648.0</c:v>
                </c:pt>
                <c:pt idx="227">
                  <c:v>40649.0</c:v>
                </c:pt>
                <c:pt idx="228">
                  <c:v>40650.0</c:v>
                </c:pt>
                <c:pt idx="229">
                  <c:v>40651.0</c:v>
                </c:pt>
                <c:pt idx="230">
                  <c:v>40652.0</c:v>
                </c:pt>
                <c:pt idx="231">
                  <c:v>40653.0</c:v>
                </c:pt>
                <c:pt idx="232">
                  <c:v>40654.0</c:v>
                </c:pt>
                <c:pt idx="233">
                  <c:v>40655.0</c:v>
                </c:pt>
                <c:pt idx="234">
                  <c:v>40656.0</c:v>
                </c:pt>
                <c:pt idx="235">
                  <c:v>40657.0</c:v>
                </c:pt>
                <c:pt idx="236">
                  <c:v>40658.0</c:v>
                </c:pt>
                <c:pt idx="237">
                  <c:v>40659.0</c:v>
                </c:pt>
                <c:pt idx="238">
                  <c:v>40660.0</c:v>
                </c:pt>
                <c:pt idx="239">
                  <c:v>40661.0</c:v>
                </c:pt>
                <c:pt idx="240">
                  <c:v>40662.0</c:v>
                </c:pt>
                <c:pt idx="241">
                  <c:v>40663.0</c:v>
                </c:pt>
                <c:pt idx="242">
                  <c:v>40664.0</c:v>
                </c:pt>
                <c:pt idx="243">
                  <c:v>40665.0</c:v>
                </c:pt>
                <c:pt idx="244">
                  <c:v>40666.0</c:v>
                </c:pt>
                <c:pt idx="245">
                  <c:v>40667.0</c:v>
                </c:pt>
                <c:pt idx="246">
                  <c:v>40668.0</c:v>
                </c:pt>
                <c:pt idx="247">
                  <c:v>40669.0</c:v>
                </c:pt>
                <c:pt idx="248">
                  <c:v>40670.0</c:v>
                </c:pt>
                <c:pt idx="249">
                  <c:v>40671.0</c:v>
                </c:pt>
                <c:pt idx="250">
                  <c:v>40672.0</c:v>
                </c:pt>
                <c:pt idx="251">
                  <c:v>40673.0</c:v>
                </c:pt>
                <c:pt idx="252">
                  <c:v>40674.0</c:v>
                </c:pt>
                <c:pt idx="253">
                  <c:v>40675.0</c:v>
                </c:pt>
                <c:pt idx="254">
                  <c:v>40676.0</c:v>
                </c:pt>
                <c:pt idx="255">
                  <c:v>40677.0</c:v>
                </c:pt>
                <c:pt idx="256">
                  <c:v>40678.0</c:v>
                </c:pt>
                <c:pt idx="257">
                  <c:v>40679.0</c:v>
                </c:pt>
                <c:pt idx="258">
                  <c:v>40680.0</c:v>
                </c:pt>
                <c:pt idx="259">
                  <c:v>40681.0</c:v>
                </c:pt>
                <c:pt idx="260">
                  <c:v>40682.0</c:v>
                </c:pt>
                <c:pt idx="261">
                  <c:v>40683.0</c:v>
                </c:pt>
                <c:pt idx="262">
                  <c:v>40684.0</c:v>
                </c:pt>
                <c:pt idx="263">
                  <c:v>40685.0</c:v>
                </c:pt>
                <c:pt idx="264">
                  <c:v>40686.0</c:v>
                </c:pt>
                <c:pt idx="265">
                  <c:v>40687.0</c:v>
                </c:pt>
                <c:pt idx="266">
                  <c:v>40688.0</c:v>
                </c:pt>
                <c:pt idx="267">
                  <c:v>40689.0</c:v>
                </c:pt>
                <c:pt idx="268">
                  <c:v>40690.0</c:v>
                </c:pt>
                <c:pt idx="269">
                  <c:v>40691.0</c:v>
                </c:pt>
                <c:pt idx="270">
                  <c:v>40692.0</c:v>
                </c:pt>
                <c:pt idx="271">
                  <c:v>40693.0</c:v>
                </c:pt>
                <c:pt idx="272">
                  <c:v>40694.0</c:v>
                </c:pt>
                <c:pt idx="273">
                  <c:v>40695.0</c:v>
                </c:pt>
                <c:pt idx="274">
                  <c:v>40696.0</c:v>
                </c:pt>
                <c:pt idx="275">
                  <c:v>40697.0</c:v>
                </c:pt>
                <c:pt idx="276">
                  <c:v>40698.0</c:v>
                </c:pt>
                <c:pt idx="277">
                  <c:v>40699.0</c:v>
                </c:pt>
                <c:pt idx="278">
                  <c:v>40700.0</c:v>
                </c:pt>
                <c:pt idx="279">
                  <c:v>40701.0</c:v>
                </c:pt>
                <c:pt idx="280">
                  <c:v>40702.0</c:v>
                </c:pt>
                <c:pt idx="281">
                  <c:v>40703.0</c:v>
                </c:pt>
                <c:pt idx="282">
                  <c:v>40704.0</c:v>
                </c:pt>
                <c:pt idx="283">
                  <c:v>40705.0</c:v>
                </c:pt>
                <c:pt idx="284">
                  <c:v>40706.0</c:v>
                </c:pt>
                <c:pt idx="285">
                  <c:v>40707.0</c:v>
                </c:pt>
                <c:pt idx="286">
                  <c:v>40708.0</c:v>
                </c:pt>
                <c:pt idx="287">
                  <c:v>40709.0</c:v>
                </c:pt>
                <c:pt idx="288">
                  <c:v>40710.0</c:v>
                </c:pt>
                <c:pt idx="289">
                  <c:v>40711.0</c:v>
                </c:pt>
                <c:pt idx="290">
                  <c:v>40712.0</c:v>
                </c:pt>
                <c:pt idx="291">
                  <c:v>40713.0</c:v>
                </c:pt>
                <c:pt idx="292">
                  <c:v>40714.0</c:v>
                </c:pt>
                <c:pt idx="293">
                  <c:v>40715.0</c:v>
                </c:pt>
                <c:pt idx="294">
                  <c:v>40716.0</c:v>
                </c:pt>
                <c:pt idx="295">
                  <c:v>40717.0</c:v>
                </c:pt>
                <c:pt idx="296">
                  <c:v>40718.0</c:v>
                </c:pt>
                <c:pt idx="297">
                  <c:v>40719.0</c:v>
                </c:pt>
                <c:pt idx="298">
                  <c:v>40720.0</c:v>
                </c:pt>
                <c:pt idx="299">
                  <c:v>40721.0</c:v>
                </c:pt>
                <c:pt idx="300">
                  <c:v>40722.0</c:v>
                </c:pt>
                <c:pt idx="301">
                  <c:v>40723.0</c:v>
                </c:pt>
                <c:pt idx="302">
                  <c:v>40724.0</c:v>
                </c:pt>
                <c:pt idx="303">
                  <c:v>40725.0</c:v>
                </c:pt>
                <c:pt idx="304">
                  <c:v>40726.0</c:v>
                </c:pt>
                <c:pt idx="305">
                  <c:v>40727.0</c:v>
                </c:pt>
                <c:pt idx="306">
                  <c:v>40728.0</c:v>
                </c:pt>
                <c:pt idx="307">
                  <c:v>40729.0</c:v>
                </c:pt>
                <c:pt idx="308">
                  <c:v>40730.0</c:v>
                </c:pt>
                <c:pt idx="309">
                  <c:v>40731.0</c:v>
                </c:pt>
                <c:pt idx="310">
                  <c:v>40732.0</c:v>
                </c:pt>
                <c:pt idx="311">
                  <c:v>40733.0</c:v>
                </c:pt>
                <c:pt idx="312">
                  <c:v>40734.0</c:v>
                </c:pt>
                <c:pt idx="313">
                  <c:v>40735.0</c:v>
                </c:pt>
                <c:pt idx="314">
                  <c:v>40736.0</c:v>
                </c:pt>
                <c:pt idx="315">
                  <c:v>40737.0</c:v>
                </c:pt>
                <c:pt idx="316">
                  <c:v>40738.0</c:v>
                </c:pt>
                <c:pt idx="317">
                  <c:v>40739.0</c:v>
                </c:pt>
                <c:pt idx="318">
                  <c:v>40740.0</c:v>
                </c:pt>
                <c:pt idx="319">
                  <c:v>40741.0</c:v>
                </c:pt>
                <c:pt idx="320">
                  <c:v>40742.0</c:v>
                </c:pt>
                <c:pt idx="321">
                  <c:v>40743.0</c:v>
                </c:pt>
                <c:pt idx="322">
                  <c:v>40744.0</c:v>
                </c:pt>
                <c:pt idx="323">
                  <c:v>40745.0</c:v>
                </c:pt>
                <c:pt idx="324">
                  <c:v>40746.0</c:v>
                </c:pt>
                <c:pt idx="325">
                  <c:v>40747.0</c:v>
                </c:pt>
                <c:pt idx="326">
                  <c:v>40748.0</c:v>
                </c:pt>
                <c:pt idx="327">
                  <c:v>40749.0</c:v>
                </c:pt>
                <c:pt idx="328">
                  <c:v>40750.0</c:v>
                </c:pt>
                <c:pt idx="329">
                  <c:v>40751.0</c:v>
                </c:pt>
                <c:pt idx="330">
                  <c:v>40752.0</c:v>
                </c:pt>
                <c:pt idx="331">
                  <c:v>40753.0</c:v>
                </c:pt>
                <c:pt idx="332">
                  <c:v>40754.0</c:v>
                </c:pt>
                <c:pt idx="333">
                  <c:v>40755.0</c:v>
                </c:pt>
                <c:pt idx="334">
                  <c:v>40756.0</c:v>
                </c:pt>
                <c:pt idx="335">
                  <c:v>40757.0</c:v>
                </c:pt>
                <c:pt idx="336">
                  <c:v>40758.0</c:v>
                </c:pt>
                <c:pt idx="337">
                  <c:v>40759.0</c:v>
                </c:pt>
                <c:pt idx="338">
                  <c:v>40760.0</c:v>
                </c:pt>
                <c:pt idx="339">
                  <c:v>40761.0</c:v>
                </c:pt>
                <c:pt idx="340">
                  <c:v>40762.0</c:v>
                </c:pt>
                <c:pt idx="341">
                  <c:v>40763.0</c:v>
                </c:pt>
                <c:pt idx="342">
                  <c:v>40764.0</c:v>
                </c:pt>
                <c:pt idx="343">
                  <c:v>40765.0</c:v>
                </c:pt>
                <c:pt idx="344">
                  <c:v>40766.0</c:v>
                </c:pt>
                <c:pt idx="345">
                  <c:v>40767.0</c:v>
                </c:pt>
                <c:pt idx="346">
                  <c:v>40768.0</c:v>
                </c:pt>
                <c:pt idx="347">
                  <c:v>40769.0</c:v>
                </c:pt>
                <c:pt idx="348">
                  <c:v>40770.0</c:v>
                </c:pt>
                <c:pt idx="349">
                  <c:v>40771.0</c:v>
                </c:pt>
                <c:pt idx="350">
                  <c:v>40772.0</c:v>
                </c:pt>
                <c:pt idx="351">
                  <c:v>40773.0</c:v>
                </c:pt>
                <c:pt idx="352">
                  <c:v>40774.0</c:v>
                </c:pt>
                <c:pt idx="353">
                  <c:v>40775.0</c:v>
                </c:pt>
                <c:pt idx="354">
                  <c:v>40776.0</c:v>
                </c:pt>
                <c:pt idx="355">
                  <c:v>40777.0</c:v>
                </c:pt>
                <c:pt idx="356">
                  <c:v>40778.0</c:v>
                </c:pt>
                <c:pt idx="357">
                  <c:v>40779.0</c:v>
                </c:pt>
                <c:pt idx="358">
                  <c:v>40780.0</c:v>
                </c:pt>
                <c:pt idx="359">
                  <c:v>40781.0</c:v>
                </c:pt>
                <c:pt idx="360">
                  <c:v>40782.0</c:v>
                </c:pt>
                <c:pt idx="361">
                  <c:v>40783.0</c:v>
                </c:pt>
                <c:pt idx="362">
                  <c:v>40784.0</c:v>
                </c:pt>
                <c:pt idx="363">
                  <c:v>40785.0</c:v>
                </c:pt>
                <c:pt idx="364">
                  <c:v>40786.0</c:v>
                </c:pt>
                <c:pt idx="365">
                  <c:v>40787.0</c:v>
                </c:pt>
                <c:pt idx="366">
                  <c:v>40788.0</c:v>
                </c:pt>
                <c:pt idx="367">
                  <c:v>40789.0</c:v>
                </c:pt>
                <c:pt idx="368">
                  <c:v>40790.0</c:v>
                </c:pt>
                <c:pt idx="369">
                  <c:v>40791.0</c:v>
                </c:pt>
                <c:pt idx="370">
                  <c:v>40792.0</c:v>
                </c:pt>
                <c:pt idx="371">
                  <c:v>40793.0</c:v>
                </c:pt>
                <c:pt idx="372">
                  <c:v>40794.0</c:v>
                </c:pt>
                <c:pt idx="373">
                  <c:v>40795.0</c:v>
                </c:pt>
                <c:pt idx="374">
                  <c:v>40796.0</c:v>
                </c:pt>
                <c:pt idx="375">
                  <c:v>40797.0</c:v>
                </c:pt>
                <c:pt idx="376">
                  <c:v>40798.0</c:v>
                </c:pt>
                <c:pt idx="377">
                  <c:v>40799.0</c:v>
                </c:pt>
                <c:pt idx="378">
                  <c:v>40800.0</c:v>
                </c:pt>
                <c:pt idx="379">
                  <c:v>40801.0</c:v>
                </c:pt>
                <c:pt idx="380">
                  <c:v>40802.0</c:v>
                </c:pt>
                <c:pt idx="381">
                  <c:v>40803.0</c:v>
                </c:pt>
                <c:pt idx="382">
                  <c:v>40804.0</c:v>
                </c:pt>
                <c:pt idx="383">
                  <c:v>40805.0</c:v>
                </c:pt>
                <c:pt idx="384">
                  <c:v>40806.0</c:v>
                </c:pt>
                <c:pt idx="385">
                  <c:v>40807.0</c:v>
                </c:pt>
                <c:pt idx="386">
                  <c:v>40808.0</c:v>
                </c:pt>
                <c:pt idx="387">
                  <c:v>40809.0</c:v>
                </c:pt>
                <c:pt idx="388">
                  <c:v>40810.0</c:v>
                </c:pt>
                <c:pt idx="389">
                  <c:v>40811.0</c:v>
                </c:pt>
                <c:pt idx="390">
                  <c:v>40812.0</c:v>
                </c:pt>
                <c:pt idx="391">
                  <c:v>40813.0</c:v>
                </c:pt>
                <c:pt idx="392">
                  <c:v>40814.0</c:v>
                </c:pt>
                <c:pt idx="393">
                  <c:v>40815.0</c:v>
                </c:pt>
                <c:pt idx="394">
                  <c:v>40816.0</c:v>
                </c:pt>
                <c:pt idx="395">
                  <c:v>40817.0</c:v>
                </c:pt>
                <c:pt idx="396">
                  <c:v>40818.0</c:v>
                </c:pt>
                <c:pt idx="397">
                  <c:v>40819.0</c:v>
                </c:pt>
                <c:pt idx="398">
                  <c:v>40820.0</c:v>
                </c:pt>
                <c:pt idx="399">
                  <c:v>40821.0</c:v>
                </c:pt>
                <c:pt idx="400">
                  <c:v>40822.0</c:v>
                </c:pt>
                <c:pt idx="401">
                  <c:v>40823.0</c:v>
                </c:pt>
                <c:pt idx="402">
                  <c:v>40824.0</c:v>
                </c:pt>
                <c:pt idx="403">
                  <c:v>40825.0</c:v>
                </c:pt>
                <c:pt idx="404">
                  <c:v>40826.0</c:v>
                </c:pt>
                <c:pt idx="405">
                  <c:v>40827.0</c:v>
                </c:pt>
                <c:pt idx="406">
                  <c:v>40828.0</c:v>
                </c:pt>
                <c:pt idx="407">
                  <c:v>40829.0</c:v>
                </c:pt>
                <c:pt idx="408">
                  <c:v>40830.0</c:v>
                </c:pt>
                <c:pt idx="409">
                  <c:v>40831.0</c:v>
                </c:pt>
                <c:pt idx="410">
                  <c:v>40832.0</c:v>
                </c:pt>
                <c:pt idx="411">
                  <c:v>40833.0</c:v>
                </c:pt>
                <c:pt idx="412">
                  <c:v>40834.0</c:v>
                </c:pt>
                <c:pt idx="413">
                  <c:v>40835.0</c:v>
                </c:pt>
                <c:pt idx="414">
                  <c:v>40836.0</c:v>
                </c:pt>
                <c:pt idx="415">
                  <c:v>40837.0</c:v>
                </c:pt>
                <c:pt idx="416">
                  <c:v>40838.0</c:v>
                </c:pt>
                <c:pt idx="417">
                  <c:v>40839.0</c:v>
                </c:pt>
                <c:pt idx="418">
                  <c:v>40840.0</c:v>
                </c:pt>
                <c:pt idx="419">
                  <c:v>40841.0</c:v>
                </c:pt>
                <c:pt idx="420">
                  <c:v>40842.0</c:v>
                </c:pt>
                <c:pt idx="421">
                  <c:v>40843.0</c:v>
                </c:pt>
                <c:pt idx="422">
                  <c:v>40844.0</c:v>
                </c:pt>
                <c:pt idx="423">
                  <c:v>40845.0</c:v>
                </c:pt>
                <c:pt idx="424">
                  <c:v>40846.0</c:v>
                </c:pt>
                <c:pt idx="425">
                  <c:v>40847.0</c:v>
                </c:pt>
                <c:pt idx="426">
                  <c:v>40848.0</c:v>
                </c:pt>
                <c:pt idx="427">
                  <c:v>40849.0</c:v>
                </c:pt>
                <c:pt idx="428">
                  <c:v>40850.0</c:v>
                </c:pt>
                <c:pt idx="429">
                  <c:v>40851.0</c:v>
                </c:pt>
                <c:pt idx="430">
                  <c:v>40852.0</c:v>
                </c:pt>
                <c:pt idx="431">
                  <c:v>40853.0</c:v>
                </c:pt>
                <c:pt idx="432">
                  <c:v>40854.0</c:v>
                </c:pt>
                <c:pt idx="433">
                  <c:v>40855.0</c:v>
                </c:pt>
                <c:pt idx="434">
                  <c:v>40856.0</c:v>
                </c:pt>
                <c:pt idx="435">
                  <c:v>40857.0</c:v>
                </c:pt>
                <c:pt idx="436">
                  <c:v>40858.0</c:v>
                </c:pt>
                <c:pt idx="437">
                  <c:v>40859.0</c:v>
                </c:pt>
                <c:pt idx="438">
                  <c:v>40860.0</c:v>
                </c:pt>
                <c:pt idx="439">
                  <c:v>40861.0</c:v>
                </c:pt>
                <c:pt idx="440">
                  <c:v>40862.0</c:v>
                </c:pt>
                <c:pt idx="441">
                  <c:v>40863.0</c:v>
                </c:pt>
                <c:pt idx="442">
                  <c:v>40864.0</c:v>
                </c:pt>
                <c:pt idx="443">
                  <c:v>40865.0</c:v>
                </c:pt>
                <c:pt idx="444">
                  <c:v>40866.0</c:v>
                </c:pt>
                <c:pt idx="445">
                  <c:v>40867.0</c:v>
                </c:pt>
                <c:pt idx="446">
                  <c:v>40868.0</c:v>
                </c:pt>
                <c:pt idx="447">
                  <c:v>40869.0</c:v>
                </c:pt>
                <c:pt idx="448">
                  <c:v>40870.0</c:v>
                </c:pt>
                <c:pt idx="449">
                  <c:v>40871.0</c:v>
                </c:pt>
                <c:pt idx="450">
                  <c:v>40872.0</c:v>
                </c:pt>
                <c:pt idx="451">
                  <c:v>40873.0</c:v>
                </c:pt>
                <c:pt idx="452">
                  <c:v>40874.0</c:v>
                </c:pt>
                <c:pt idx="453">
                  <c:v>40875.0</c:v>
                </c:pt>
                <c:pt idx="454">
                  <c:v>40876.0</c:v>
                </c:pt>
                <c:pt idx="455">
                  <c:v>40877.0</c:v>
                </c:pt>
                <c:pt idx="456">
                  <c:v>40878.0</c:v>
                </c:pt>
                <c:pt idx="457">
                  <c:v>40879.0</c:v>
                </c:pt>
                <c:pt idx="458">
                  <c:v>40880.0</c:v>
                </c:pt>
                <c:pt idx="459">
                  <c:v>40881.0</c:v>
                </c:pt>
                <c:pt idx="460">
                  <c:v>40882.0</c:v>
                </c:pt>
                <c:pt idx="461">
                  <c:v>40883.0</c:v>
                </c:pt>
                <c:pt idx="462">
                  <c:v>40884.0</c:v>
                </c:pt>
                <c:pt idx="463">
                  <c:v>40885.0</c:v>
                </c:pt>
                <c:pt idx="464">
                  <c:v>40886.0</c:v>
                </c:pt>
                <c:pt idx="465">
                  <c:v>40887.0</c:v>
                </c:pt>
                <c:pt idx="466">
                  <c:v>40888.0</c:v>
                </c:pt>
                <c:pt idx="467">
                  <c:v>40889.0</c:v>
                </c:pt>
                <c:pt idx="468">
                  <c:v>40890.0</c:v>
                </c:pt>
                <c:pt idx="469">
                  <c:v>40891.0</c:v>
                </c:pt>
                <c:pt idx="470">
                  <c:v>40892.0</c:v>
                </c:pt>
                <c:pt idx="471">
                  <c:v>40893.0</c:v>
                </c:pt>
                <c:pt idx="472">
                  <c:v>40894.0</c:v>
                </c:pt>
                <c:pt idx="473">
                  <c:v>40895.0</c:v>
                </c:pt>
                <c:pt idx="474">
                  <c:v>40896.0</c:v>
                </c:pt>
                <c:pt idx="475">
                  <c:v>40897.0</c:v>
                </c:pt>
                <c:pt idx="476">
                  <c:v>40898.0</c:v>
                </c:pt>
                <c:pt idx="477">
                  <c:v>40899.0</c:v>
                </c:pt>
                <c:pt idx="478">
                  <c:v>40900.0</c:v>
                </c:pt>
                <c:pt idx="479">
                  <c:v>40901.0</c:v>
                </c:pt>
                <c:pt idx="480">
                  <c:v>40902.0</c:v>
                </c:pt>
                <c:pt idx="481">
                  <c:v>40903.0</c:v>
                </c:pt>
                <c:pt idx="482">
                  <c:v>40904.0</c:v>
                </c:pt>
                <c:pt idx="483">
                  <c:v>40905.0</c:v>
                </c:pt>
                <c:pt idx="484">
                  <c:v>40906.0</c:v>
                </c:pt>
                <c:pt idx="485">
                  <c:v>40907.0</c:v>
                </c:pt>
              </c:numCache>
            </c:numRef>
          </c:cat>
          <c:val>
            <c:numRef>
              <c:f>Sheet1!$D$2:$D$487</c:f>
            </c:numRef>
          </c:val>
          <c:smooth val="0"/>
        </c:ser>
        <c:ser>
          <c:idx val="3"/>
          <c:order val="3"/>
          <c:tx>
            <c:v>Flood Stage</c:v>
          </c:tx>
          <c:spPr>
            <a:ln w="50800">
              <a:solidFill>
                <a:srgbClr val="7030A0"/>
              </a:solidFill>
              <a:prstDash val="dash"/>
            </a:ln>
          </c:spPr>
          <c:marker>
            <c:symbol val="none"/>
          </c:marker>
          <c:cat>
            <c:numRef>
              <c:f>Sheet1!$A$2:$A$487</c:f>
              <c:numCache>
                <c:formatCode>[$-409]d\-mmm\-yy;@</c:formatCode>
                <c:ptCount val="486"/>
                <c:pt idx="0">
                  <c:v>40422.0</c:v>
                </c:pt>
                <c:pt idx="1">
                  <c:v>40423.0</c:v>
                </c:pt>
                <c:pt idx="2">
                  <c:v>40424.0</c:v>
                </c:pt>
                <c:pt idx="3">
                  <c:v>40425.0</c:v>
                </c:pt>
                <c:pt idx="4">
                  <c:v>40426.0</c:v>
                </c:pt>
                <c:pt idx="5">
                  <c:v>40427.0</c:v>
                </c:pt>
                <c:pt idx="6">
                  <c:v>40428.0</c:v>
                </c:pt>
                <c:pt idx="7">
                  <c:v>40429.0</c:v>
                </c:pt>
                <c:pt idx="8">
                  <c:v>40430.0</c:v>
                </c:pt>
                <c:pt idx="9">
                  <c:v>40431.0</c:v>
                </c:pt>
                <c:pt idx="10">
                  <c:v>40432.0</c:v>
                </c:pt>
                <c:pt idx="11">
                  <c:v>40433.0</c:v>
                </c:pt>
                <c:pt idx="12">
                  <c:v>40434.0</c:v>
                </c:pt>
                <c:pt idx="13">
                  <c:v>40435.0</c:v>
                </c:pt>
                <c:pt idx="14">
                  <c:v>40436.0</c:v>
                </c:pt>
                <c:pt idx="15">
                  <c:v>40437.0</c:v>
                </c:pt>
                <c:pt idx="16">
                  <c:v>40438.0</c:v>
                </c:pt>
                <c:pt idx="17">
                  <c:v>40439.0</c:v>
                </c:pt>
                <c:pt idx="18">
                  <c:v>40440.0</c:v>
                </c:pt>
                <c:pt idx="19">
                  <c:v>40441.0</c:v>
                </c:pt>
                <c:pt idx="20">
                  <c:v>40442.0</c:v>
                </c:pt>
                <c:pt idx="21">
                  <c:v>40443.0</c:v>
                </c:pt>
                <c:pt idx="22">
                  <c:v>40444.0</c:v>
                </c:pt>
                <c:pt idx="23">
                  <c:v>40445.0</c:v>
                </c:pt>
                <c:pt idx="24">
                  <c:v>40446.0</c:v>
                </c:pt>
                <c:pt idx="25">
                  <c:v>40447.0</c:v>
                </c:pt>
                <c:pt idx="26">
                  <c:v>40448.0</c:v>
                </c:pt>
                <c:pt idx="27">
                  <c:v>40449.0</c:v>
                </c:pt>
                <c:pt idx="28">
                  <c:v>40450.0</c:v>
                </c:pt>
                <c:pt idx="29">
                  <c:v>40451.0</c:v>
                </c:pt>
                <c:pt idx="30">
                  <c:v>40452.0</c:v>
                </c:pt>
                <c:pt idx="31">
                  <c:v>40453.0</c:v>
                </c:pt>
                <c:pt idx="32">
                  <c:v>40454.0</c:v>
                </c:pt>
                <c:pt idx="33">
                  <c:v>40455.0</c:v>
                </c:pt>
                <c:pt idx="34">
                  <c:v>40456.0</c:v>
                </c:pt>
                <c:pt idx="35">
                  <c:v>40457.0</c:v>
                </c:pt>
                <c:pt idx="36">
                  <c:v>40458.0</c:v>
                </c:pt>
                <c:pt idx="37">
                  <c:v>40459.0</c:v>
                </c:pt>
                <c:pt idx="38">
                  <c:v>40460.0</c:v>
                </c:pt>
                <c:pt idx="39">
                  <c:v>40461.0</c:v>
                </c:pt>
                <c:pt idx="40">
                  <c:v>40462.0</c:v>
                </c:pt>
                <c:pt idx="41">
                  <c:v>40463.0</c:v>
                </c:pt>
                <c:pt idx="42">
                  <c:v>40464.0</c:v>
                </c:pt>
                <c:pt idx="43">
                  <c:v>40465.0</c:v>
                </c:pt>
                <c:pt idx="44">
                  <c:v>40466.0</c:v>
                </c:pt>
                <c:pt idx="45">
                  <c:v>40467.0</c:v>
                </c:pt>
                <c:pt idx="46">
                  <c:v>40468.0</c:v>
                </c:pt>
                <c:pt idx="47">
                  <c:v>40469.0</c:v>
                </c:pt>
                <c:pt idx="48">
                  <c:v>40470.0</c:v>
                </c:pt>
                <c:pt idx="49">
                  <c:v>40471.0</c:v>
                </c:pt>
                <c:pt idx="50">
                  <c:v>40472.0</c:v>
                </c:pt>
                <c:pt idx="51">
                  <c:v>40473.0</c:v>
                </c:pt>
                <c:pt idx="52">
                  <c:v>40474.0</c:v>
                </c:pt>
                <c:pt idx="53">
                  <c:v>40475.0</c:v>
                </c:pt>
                <c:pt idx="54">
                  <c:v>40476.0</c:v>
                </c:pt>
                <c:pt idx="55">
                  <c:v>40477.0</c:v>
                </c:pt>
                <c:pt idx="56">
                  <c:v>40478.0</c:v>
                </c:pt>
                <c:pt idx="57">
                  <c:v>40479.0</c:v>
                </c:pt>
                <c:pt idx="58">
                  <c:v>40480.0</c:v>
                </c:pt>
                <c:pt idx="59">
                  <c:v>40481.0</c:v>
                </c:pt>
                <c:pt idx="60">
                  <c:v>40482.0</c:v>
                </c:pt>
                <c:pt idx="61">
                  <c:v>40483.0</c:v>
                </c:pt>
                <c:pt idx="62">
                  <c:v>40484.0</c:v>
                </c:pt>
                <c:pt idx="63">
                  <c:v>40485.0</c:v>
                </c:pt>
                <c:pt idx="64">
                  <c:v>40486.0</c:v>
                </c:pt>
                <c:pt idx="65">
                  <c:v>40487.0</c:v>
                </c:pt>
                <c:pt idx="66">
                  <c:v>40488.0</c:v>
                </c:pt>
                <c:pt idx="67">
                  <c:v>40489.0</c:v>
                </c:pt>
                <c:pt idx="68">
                  <c:v>40490.0</c:v>
                </c:pt>
                <c:pt idx="69">
                  <c:v>40491.0</c:v>
                </c:pt>
                <c:pt idx="70">
                  <c:v>40492.0</c:v>
                </c:pt>
                <c:pt idx="71">
                  <c:v>40493.0</c:v>
                </c:pt>
                <c:pt idx="72">
                  <c:v>40494.0</c:v>
                </c:pt>
                <c:pt idx="73">
                  <c:v>40495.0</c:v>
                </c:pt>
                <c:pt idx="74">
                  <c:v>40496.0</c:v>
                </c:pt>
                <c:pt idx="75">
                  <c:v>40497.0</c:v>
                </c:pt>
                <c:pt idx="76">
                  <c:v>40498.0</c:v>
                </c:pt>
                <c:pt idx="77">
                  <c:v>40499.0</c:v>
                </c:pt>
                <c:pt idx="78">
                  <c:v>40500.0</c:v>
                </c:pt>
                <c:pt idx="79">
                  <c:v>40501.0</c:v>
                </c:pt>
                <c:pt idx="80">
                  <c:v>40502.0</c:v>
                </c:pt>
                <c:pt idx="81">
                  <c:v>40503.0</c:v>
                </c:pt>
                <c:pt idx="82">
                  <c:v>40504.0</c:v>
                </c:pt>
                <c:pt idx="83">
                  <c:v>40505.0</c:v>
                </c:pt>
                <c:pt idx="84">
                  <c:v>40506.0</c:v>
                </c:pt>
                <c:pt idx="85">
                  <c:v>40507.0</c:v>
                </c:pt>
                <c:pt idx="86">
                  <c:v>40508.0</c:v>
                </c:pt>
                <c:pt idx="87">
                  <c:v>40509.0</c:v>
                </c:pt>
                <c:pt idx="88">
                  <c:v>40510.0</c:v>
                </c:pt>
                <c:pt idx="89">
                  <c:v>40511.0</c:v>
                </c:pt>
                <c:pt idx="90">
                  <c:v>40512.0</c:v>
                </c:pt>
                <c:pt idx="91">
                  <c:v>40513.0</c:v>
                </c:pt>
                <c:pt idx="92">
                  <c:v>40514.0</c:v>
                </c:pt>
                <c:pt idx="93">
                  <c:v>40515.0</c:v>
                </c:pt>
                <c:pt idx="94">
                  <c:v>40516.0</c:v>
                </c:pt>
                <c:pt idx="95">
                  <c:v>40517.0</c:v>
                </c:pt>
                <c:pt idx="96">
                  <c:v>40518.0</c:v>
                </c:pt>
                <c:pt idx="97">
                  <c:v>40519.0</c:v>
                </c:pt>
                <c:pt idx="98">
                  <c:v>40520.0</c:v>
                </c:pt>
                <c:pt idx="99">
                  <c:v>40521.0</c:v>
                </c:pt>
                <c:pt idx="100">
                  <c:v>40522.0</c:v>
                </c:pt>
                <c:pt idx="101">
                  <c:v>40523.0</c:v>
                </c:pt>
                <c:pt idx="102">
                  <c:v>40524.0</c:v>
                </c:pt>
                <c:pt idx="103">
                  <c:v>40525.0</c:v>
                </c:pt>
                <c:pt idx="104">
                  <c:v>40526.0</c:v>
                </c:pt>
                <c:pt idx="105">
                  <c:v>40527.0</c:v>
                </c:pt>
                <c:pt idx="106">
                  <c:v>40528.0</c:v>
                </c:pt>
                <c:pt idx="107">
                  <c:v>40529.0</c:v>
                </c:pt>
                <c:pt idx="108">
                  <c:v>40530.0</c:v>
                </c:pt>
                <c:pt idx="109">
                  <c:v>40531.0</c:v>
                </c:pt>
                <c:pt idx="110">
                  <c:v>40532.0</c:v>
                </c:pt>
                <c:pt idx="111">
                  <c:v>40533.0</c:v>
                </c:pt>
                <c:pt idx="112">
                  <c:v>40534.0</c:v>
                </c:pt>
                <c:pt idx="113">
                  <c:v>40535.0</c:v>
                </c:pt>
                <c:pt idx="114">
                  <c:v>40536.0</c:v>
                </c:pt>
                <c:pt idx="115">
                  <c:v>40537.0</c:v>
                </c:pt>
                <c:pt idx="116">
                  <c:v>40538.0</c:v>
                </c:pt>
                <c:pt idx="117">
                  <c:v>40539.0</c:v>
                </c:pt>
                <c:pt idx="118">
                  <c:v>40540.0</c:v>
                </c:pt>
                <c:pt idx="119">
                  <c:v>40541.0</c:v>
                </c:pt>
                <c:pt idx="120">
                  <c:v>40542.0</c:v>
                </c:pt>
                <c:pt idx="121">
                  <c:v>40543.0</c:v>
                </c:pt>
                <c:pt idx="122">
                  <c:v>40544.0</c:v>
                </c:pt>
                <c:pt idx="123">
                  <c:v>40545.0</c:v>
                </c:pt>
                <c:pt idx="124">
                  <c:v>40546.0</c:v>
                </c:pt>
                <c:pt idx="125">
                  <c:v>40547.0</c:v>
                </c:pt>
                <c:pt idx="126">
                  <c:v>40548.0</c:v>
                </c:pt>
                <c:pt idx="127">
                  <c:v>40549.0</c:v>
                </c:pt>
                <c:pt idx="128">
                  <c:v>40550.0</c:v>
                </c:pt>
                <c:pt idx="129">
                  <c:v>40551.0</c:v>
                </c:pt>
                <c:pt idx="130">
                  <c:v>40552.0</c:v>
                </c:pt>
                <c:pt idx="131">
                  <c:v>40553.0</c:v>
                </c:pt>
                <c:pt idx="132">
                  <c:v>40554.0</c:v>
                </c:pt>
                <c:pt idx="133">
                  <c:v>40555.0</c:v>
                </c:pt>
                <c:pt idx="134">
                  <c:v>40556.0</c:v>
                </c:pt>
                <c:pt idx="135">
                  <c:v>40557.0</c:v>
                </c:pt>
                <c:pt idx="136">
                  <c:v>40558.0</c:v>
                </c:pt>
                <c:pt idx="137">
                  <c:v>40559.0</c:v>
                </c:pt>
                <c:pt idx="138">
                  <c:v>40560.0</c:v>
                </c:pt>
                <c:pt idx="139">
                  <c:v>40561.0</c:v>
                </c:pt>
                <c:pt idx="140">
                  <c:v>40562.0</c:v>
                </c:pt>
                <c:pt idx="141">
                  <c:v>40563.0</c:v>
                </c:pt>
                <c:pt idx="142">
                  <c:v>40564.0</c:v>
                </c:pt>
                <c:pt idx="143">
                  <c:v>40565.0</c:v>
                </c:pt>
                <c:pt idx="144">
                  <c:v>40566.0</c:v>
                </c:pt>
                <c:pt idx="145">
                  <c:v>40567.0</c:v>
                </c:pt>
                <c:pt idx="146">
                  <c:v>40568.0</c:v>
                </c:pt>
                <c:pt idx="147">
                  <c:v>40569.0</c:v>
                </c:pt>
                <c:pt idx="148">
                  <c:v>40570.0</c:v>
                </c:pt>
                <c:pt idx="149">
                  <c:v>40571.0</c:v>
                </c:pt>
                <c:pt idx="150">
                  <c:v>40572.0</c:v>
                </c:pt>
                <c:pt idx="151">
                  <c:v>40573.0</c:v>
                </c:pt>
                <c:pt idx="152">
                  <c:v>40574.0</c:v>
                </c:pt>
                <c:pt idx="153">
                  <c:v>40575.0</c:v>
                </c:pt>
                <c:pt idx="154">
                  <c:v>40576.0</c:v>
                </c:pt>
                <c:pt idx="155">
                  <c:v>40577.0</c:v>
                </c:pt>
                <c:pt idx="156">
                  <c:v>40578.0</c:v>
                </c:pt>
                <c:pt idx="157">
                  <c:v>40579.0</c:v>
                </c:pt>
                <c:pt idx="158">
                  <c:v>40580.0</c:v>
                </c:pt>
                <c:pt idx="159">
                  <c:v>40581.0</c:v>
                </c:pt>
                <c:pt idx="160">
                  <c:v>40582.0</c:v>
                </c:pt>
                <c:pt idx="161">
                  <c:v>40583.0</c:v>
                </c:pt>
                <c:pt idx="162">
                  <c:v>40584.0</c:v>
                </c:pt>
                <c:pt idx="163">
                  <c:v>40585.0</c:v>
                </c:pt>
                <c:pt idx="164">
                  <c:v>40586.0</c:v>
                </c:pt>
                <c:pt idx="165">
                  <c:v>40587.0</c:v>
                </c:pt>
                <c:pt idx="166">
                  <c:v>40588.0</c:v>
                </c:pt>
                <c:pt idx="167">
                  <c:v>40589.0</c:v>
                </c:pt>
                <c:pt idx="168">
                  <c:v>40590.0</c:v>
                </c:pt>
                <c:pt idx="169">
                  <c:v>40591.0</c:v>
                </c:pt>
                <c:pt idx="170">
                  <c:v>40592.0</c:v>
                </c:pt>
                <c:pt idx="171">
                  <c:v>40593.0</c:v>
                </c:pt>
                <c:pt idx="172">
                  <c:v>40594.0</c:v>
                </c:pt>
                <c:pt idx="173">
                  <c:v>40595.0</c:v>
                </c:pt>
                <c:pt idx="174">
                  <c:v>40596.0</c:v>
                </c:pt>
                <c:pt idx="175">
                  <c:v>40597.0</c:v>
                </c:pt>
                <c:pt idx="176">
                  <c:v>40598.0</c:v>
                </c:pt>
                <c:pt idx="177">
                  <c:v>40599.0</c:v>
                </c:pt>
                <c:pt idx="178">
                  <c:v>40600.0</c:v>
                </c:pt>
                <c:pt idx="179">
                  <c:v>40601.0</c:v>
                </c:pt>
                <c:pt idx="180">
                  <c:v>40602.0</c:v>
                </c:pt>
                <c:pt idx="181">
                  <c:v>40603.0</c:v>
                </c:pt>
                <c:pt idx="182">
                  <c:v>40604.0</c:v>
                </c:pt>
                <c:pt idx="183">
                  <c:v>40605.0</c:v>
                </c:pt>
                <c:pt idx="184">
                  <c:v>40606.0</c:v>
                </c:pt>
                <c:pt idx="185">
                  <c:v>40607.0</c:v>
                </c:pt>
                <c:pt idx="186">
                  <c:v>40608.0</c:v>
                </c:pt>
                <c:pt idx="187">
                  <c:v>40609.0</c:v>
                </c:pt>
                <c:pt idx="188">
                  <c:v>40610.0</c:v>
                </c:pt>
                <c:pt idx="189">
                  <c:v>40611.0</c:v>
                </c:pt>
                <c:pt idx="190">
                  <c:v>40612.0</c:v>
                </c:pt>
                <c:pt idx="191">
                  <c:v>40613.0</c:v>
                </c:pt>
                <c:pt idx="192">
                  <c:v>40614.0</c:v>
                </c:pt>
                <c:pt idx="193">
                  <c:v>40615.0</c:v>
                </c:pt>
                <c:pt idx="194">
                  <c:v>40616.0</c:v>
                </c:pt>
                <c:pt idx="195">
                  <c:v>40617.0</c:v>
                </c:pt>
                <c:pt idx="196">
                  <c:v>40618.0</c:v>
                </c:pt>
                <c:pt idx="197">
                  <c:v>40619.0</c:v>
                </c:pt>
                <c:pt idx="198">
                  <c:v>40620.0</c:v>
                </c:pt>
                <c:pt idx="199">
                  <c:v>40621.0</c:v>
                </c:pt>
                <c:pt idx="200">
                  <c:v>40622.0</c:v>
                </c:pt>
                <c:pt idx="201">
                  <c:v>40623.0</c:v>
                </c:pt>
                <c:pt idx="202">
                  <c:v>40624.0</c:v>
                </c:pt>
                <c:pt idx="203">
                  <c:v>40625.0</c:v>
                </c:pt>
                <c:pt idx="204">
                  <c:v>40626.0</c:v>
                </c:pt>
                <c:pt idx="205">
                  <c:v>40627.0</c:v>
                </c:pt>
                <c:pt idx="206">
                  <c:v>40628.0</c:v>
                </c:pt>
                <c:pt idx="207">
                  <c:v>40629.0</c:v>
                </c:pt>
                <c:pt idx="208">
                  <c:v>40630.0</c:v>
                </c:pt>
                <c:pt idx="209">
                  <c:v>40631.0</c:v>
                </c:pt>
                <c:pt idx="210">
                  <c:v>40632.0</c:v>
                </c:pt>
                <c:pt idx="211">
                  <c:v>40633.0</c:v>
                </c:pt>
                <c:pt idx="212">
                  <c:v>40634.0</c:v>
                </c:pt>
                <c:pt idx="213">
                  <c:v>40635.0</c:v>
                </c:pt>
                <c:pt idx="214">
                  <c:v>40636.0</c:v>
                </c:pt>
                <c:pt idx="215">
                  <c:v>40637.0</c:v>
                </c:pt>
                <c:pt idx="216">
                  <c:v>40638.0</c:v>
                </c:pt>
                <c:pt idx="217">
                  <c:v>40639.0</c:v>
                </c:pt>
                <c:pt idx="218">
                  <c:v>40640.0</c:v>
                </c:pt>
                <c:pt idx="219">
                  <c:v>40641.0</c:v>
                </c:pt>
                <c:pt idx="220">
                  <c:v>40642.0</c:v>
                </c:pt>
                <c:pt idx="221">
                  <c:v>40643.0</c:v>
                </c:pt>
                <c:pt idx="222">
                  <c:v>40644.0</c:v>
                </c:pt>
                <c:pt idx="223">
                  <c:v>40645.0</c:v>
                </c:pt>
                <c:pt idx="224">
                  <c:v>40646.0</c:v>
                </c:pt>
                <c:pt idx="225">
                  <c:v>40647.0</c:v>
                </c:pt>
                <c:pt idx="226">
                  <c:v>40648.0</c:v>
                </c:pt>
                <c:pt idx="227">
                  <c:v>40649.0</c:v>
                </c:pt>
                <c:pt idx="228">
                  <c:v>40650.0</c:v>
                </c:pt>
                <c:pt idx="229">
                  <c:v>40651.0</c:v>
                </c:pt>
                <c:pt idx="230">
                  <c:v>40652.0</c:v>
                </c:pt>
                <c:pt idx="231">
                  <c:v>40653.0</c:v>
                </c:pt>
                <c:pt idx="232">
                  <c:v>40654.0</c:v>
                </c:pt>
                <c:pt idx="233">
                  <c:v>40655.0</c:v>
                </c:pt>
                <c:pt idx="234">
                  <c:v>40656.0</c:v>
                </c:pt>
                <c:pt idx="235">
                  <c:v>40657.0</c:v>
                </c:pt>
                <c:pt idx="236">
                  <c:v>40658.0</c:v>
                </c:pt>
                <c:pt idx="237">
                  <c:v>40659.0</c:v>
                </c:pt>
                <c:pt idx="238">
                  <c:v>40660.0</c:v>
                </c:pt>
                <c:pt idx="239">
                  <c:v>40661.0</c:v>
                </c:pt>
                <c:pt idx="240">
                  <c:v>40662.0</c:v>
                </c:pt>
                <c:pt idx="241">
                  <c:v>40663.0</c:v>
                </c:pt>
                <c:pt idx="242">
                  <c:v>40664.0</c:v>
                </c:pt>
                <c:pt idx="243">
                  <c:v>40665.0</c:v>
                </c:pt>
                <c:pt idx="244">
                  <c:v>40666.0</c:v>
                </c:pt>
                <c:pt idx="245">
                  <c:v>40667.0</c:v>
                </c:pt>
                <c:pt idx="246">
                  <c:v>40668.0</c:v>
                </c:pt>
                <c:pt idx="247">
                  <c:v>40669.0</c:v>
                </c:pt>
                <c:pt idx="248">
                  <c:v>40670.0</c:v>
                </c:pt>
                <c:pt idx="249">
                  <c:v>40671.0</c:v>
                </c:pt>
                <c:pt idx="250">
                  <c:v>40672.0</c:v>
                </c:pt>
                <c:pt idx="251">
                  <c:v>40673.0</c:v>
                </c:pt>
                <c:pt idx="252">
                  <c:v>40674.0</c:v>
                </c:pt>
                <c:pt idx="253">
                  <c:v>40675.0</c:v>
                </c:pt>
                <c:pt idx="254">
                  <c:v>40676.0</c:v>
                </c:pt>
                <c:pt idx="255">
                  <c:v>40677.0</c:v>
                </c:pt>
                <c:pt idx="256">
                  <c:v>40678.0</c:v>
                </c:pt>
                <c:pt idx="257">
                  <c:v>40679.0</c:v>
                </c:pt>
                <c:pt idx="258">
                  <c:v>40680.0</c:v>
                </c:pt>
                <c:pt idx="259">
                  <c:v>40681.0</c:v>
                </c:pt>
                <c:pt idx="260">
                  <c:v>40682.0</c:v>
                </c:pt>
                <c:pt idx="261">
                  <c:v>40683.0</c:v>
                </c:pt>
                <c:pt idx="262">
                  <c:v>40684.0</c:v>
                </c:pt>
                <c:pt idx="263">
                  <c:v>40685.0</c:v>
                </c:pt>
                <c:pt idx="264">
                  <c:v>40686.0</c:v>
                </c:pt>
                <c:pt idx="265">
                  <c:v>40687.0</c:v>
                </c:pt>
                <c:pt idx="266">
                  <c:v>40688.0</c:v>
                </c:pt>
                <c:pt idx="267">
                  <c:v>40689.0</c:v>
                </c:pt>
                <c:pt idx="268">
                  <c:v>40690.0</c:v>
                </c:pt>
                <c:pt idx="269">
                  <c:v>40691.0</c:v>
                </c:pt>
                <c:pt idx="270">
                  <c:v>40692.0</c:v>
                </c:pt>
                <c:pt idx="271">
                  <c:v>40693.0</c:v>
                </c:pt>
                <c:pt idx="272">
                  <c:v>40694.0</c:v>
                </c:pt>
                <c:pt idx="273">
                  <c:v>40695.0</c:v>
                </c:pt>
                <c:pt idx="274">
                  <c:v>40696.0</c:v>
                </c:pt>
                <c:pt idx="275">
                  <c:v>40697.0</c:v>
                </c:pt>
                <c:pt idx="276">
                  <c:v>40698.0</c:v>
                </c:pt>
                <c:pt idx="277">
                  <c:v>40699.0</c:v>
                </c:pt>
                <c:pt idx="278">
                  <c:v>40700.0</c:v>
                </c:pt>
                <c:pt idx="279">
                  <c:v>40701.0</c:v>
                </c:pt>
                <c:pt idx="280">
                  <c:v>40702.0</c:v>
                </c:pt>
                <c:pt idx="281">
                  <c:v>40703.0</c:v>
                </c:pt>
                <c:pt idx="282">
                  <c:v>40704.0</c:v>
                </c:pt>
                <c:pt idx="283">
                  <c:v>40705.0</c:v>
                </c:pt>
                <c:pt idx="284">
                  <c:v>40706.0</c:v>
                </c:pt>
                <c:pt idx="285">
                  <c:v>40707.0</c:v>
                </c:pt>
                <c:pt idx="286">
                  <c:v>40708.0</c:v>
                </c:pt>
                <c:pt idx="287">
                  <c:v>40709.0</c:v>
                </c:pt>
                <c:pt idx="288">
                  <c:v>40710.0</c:v>
                </c:pt>
                <c:pt idx="289">
                  <c:v>40711.0</c:v>
                </c:pt>
                <c:pt idx="290">
                  <c:v>40712.0</c:v>
                </c:pt>
                <c:pt idx="291">
                  <c:v>40713.0</c:v>
                </c:pt>
                <c:pt idx="292">
                  <c:v>40714.0</c:v>
                </c:pt>
                <c:pt idx="293">
                  <c:v>40715.0</c:v>
                </c:pt>
                <c:pt idx="294">
                  <c:v>40716.0</c:v>
                </c:pt>
                <c:pt idx="295">
                  <c:v>40717.0</c:v>
                </c:pt>
                <c:pt idx="296">
                  <c:v>40718.0</c:v>
                </c:pt>
                <c:pt idx="297">
                  <c:v>40719.0</c:v>
                </c:pt>
                <c:pt idx="298">
                  <c:v>40720.0</c:v>
                </c:pt>
                <c:pt idx="299">
                  <c:v>40721.0</c:v>
                </c:pt>
                <c:pt idx="300">
                  <c:v>40722.0</c:v>
                </c:pt>
                <c:pt idx="301">
                  <c:v>40723.0</c:v>
                </c:pt>
                <c:pt idx="302">
                  <c:v>40724.0</c:v>
                </c:pt>
                <c:pt idx="303">
                  <c:v>40725.0</c:v>
                </c:pt>
                <c:pt idx="304">
                  <c:v>40726.0</c:v>
                </c:pt>
                <c:pt idx="305">
                  <c:v>40727.0</c:v>
                </c:pt>
                <c:pt idx="306">
                  <c:v>40728.0</c:v>
                </c:pt>
                <c:pt idx="307">
                  <c:v>40729.0</c:v>
                </c:pt>
                <c:pt idx="308">
                  <c:v>40730.0</c:v>
                </c:pt>
                <c:pt idx="309">
                  <c:v>40731.0</c:v>
                </c:pt>
                <c:pt idx="310">
                  <c:v>40732.0</c:v>
                </c:pt>
                <c:pt idx="311">
                  <c:v>40733.0</c:v>
                </c:pt>
                <c:pt idx="312">
                  <c:v>40734.0</c:v>
                </c:pt>
                <c:pt idx="313">
                  <c:v>40735.0</c:v>
                </c:pt>
                <c:pt idx="314">
                  <c:v>40736.0</c:v>
                </c:pt>
                <c:pt idx="315">
                  <c:v>40737.0</c:v>
                </c:pt>
                <c:pt idx="316">
                  <c:v>40738.0</c:v>
                </c:pt>
                <c:pt idx="317">
                  <c:v>40739.0</c:v>
                </c:pt>
                <c:pt idx="318">
                  <c:v>40740.0</c:v>
                </c:pt>
                <c:pt idx="319">
                  <c:v>40741.0</c:v>
                </c:pt>
                <c:pt idx="320">
                  <c:v>40742.0</c:v>
                </c:pt>
                <c:pt idx="321">
                  <c:v>40743.0</c:v>
                </c:pt>
                <c:pt idx="322">
                  <c:v>40744.0</c:v>
                </c:pt>
                <c:pt idx="323">
                  <c:v>40745.0</c:v>
                </c:pt>
                <c:pt idx="324">
                  <c:v>40746.0</c:v>
                </c:pt>
                <c:pt idx="325">
                  <c:v>40747.0</c:v>
                </c:pt>
                <c:pt idx="326">
                  <c:v>40748.0</c:v>
                </c:pt>
                <c:pt idx="327">
                  <c:v>40749.0</c:v>
                </c:pt>
                <c:pt idx="328">
                  <c:v>40750.0</c:v>
                </c:pt>
                <c:pt idx="329">
                  <c:v>40751.0</c:v>
                </c:pt>
                <c:pt idx="330">
                  <c:v>40752.0</c:v>
                </c:pt>
                <c:pt idx="331">
                  <c:v>40753.0</c:v>
                </c:pt>
                <c:pt idx="332">
                  <c:v>40754.0</c:v>
                </c:pt>
                <c:pt idx="333">
                  <c:v>40755.0</c:v>
                </c:pt>
                <c:pt idx="334">
                  <c:v>40756.0</c:v>
                </c:pt>
                <c:pt idx="335">
                  <c:v>40757.0</c:v>
                </c:pt>
                <c:pt idx="336">
                  <c:v>40758.0</c:v>
                </c:pt>
                <c:pt idx="337">
                  <c:v>40759.0</c:v>
                </c:pt>
                <c:pt idx="338">
                  <c:v>40760.0</c:v>
                </c:pt>
                <c:pt idx="339">
                  <c:v>40761.0</c:v>
                </c:pt>
                <c:pt idx="340">
                  <c:v>40762.0</c:v>
                </c:pt>
                <c:pt idx="341">
                  <c:v>40763.0</c:v>
                </c:pt>
                <c:pt idx="342">
                  <c:v>40764.0</c:v>
                </c:pt>
                <c:pt idx="343">
                  <c:v>40765.0</c:v>
                </c:pt>
                <c:pt idx="344">
                  <c:v>40766.0</c:v>
                </c:pt>
                <c:pt idx="345">
                  <c:v>40767.0</c:v>
                </c:pt>
                <c:pt idx="346">
                  <c:v>40768.0</c:v>
                </c:pt>
                <c:pt idx="347">
                  <c:v>40769.0</c:v>
                </c:pt>
                <c:pt idx="348">
                  <c:v>40770.0</c:v>
                </c:pt>
                <c:pt idx="349">
                  <c:v>40771.0</c:v>
                </c:pt>
                <c:pt idx="350">
                  <c:v>40772.0</c:v>
                </c:pt>
                <c:pt idx="351">
                  <c:v>40773.0</c:v>
                </c:pt>
                <c:pt idx="352">
                  <c:v>40774.0</c:v>
                </c:pt>
                <c:pt idx="353">
                  <c:v>40775.0</c:v>
                </c:pt>
                <c:pt idx="354">
                  <c:v>40776.0</c:v>
                </c:pt>
                <c:pt idx="355">
                  <c:v>40777.0</c:v>
                </c:pt>
                <c:pt idx="356">
                  <c:v>40778.0</c:v>
                </c:pt>
                <c:pt idx="357">
                  <c:v>40779.0</c:v>
                </c:pt>
                <c:pt idx="358">
                  <c:v>40780.0</c:v>
                </c:pt>
                <c:pt idx="359">
                  <c:v>40781.0</c:v>
                </c:pt>
                <c:pt idx="360">
                  <c:v>40782.0</c:v>
                </c:pt>
                <c:pt idx="361">
                  <c:v>40783.0</c:v>
                </c:pt>
                <c:pt idx="362">
                  <c:v>40784.0</c:v>
                </c:pt>
                <c:pt idx="363">
                  <c:v>40785.0</c:v>
                </c:pt>
                <c:pt idx="364">
                  <c:v>40786.0</c:v>
                </c:pt>
                <c:pt idx="365">
                  <c:v>40787.0</c:v>
                </c:pt>
                <c:pt idx="366">
                  <c:v>40788.0</c:v>
                </c:pt>
                <c:pt idx="367">
                  <c:v>40789.0</c:v>
                </c:pt>
                <c:pt idx="368">
                  <c:v>40790.0</c:v>
                </c:pt>
                <c:pt idx="369">
                  <c:v>40791.0</c:v>
                </c:pt>
                <c:pt idx="370">
                  <c:v>40792.0</c:v>
                </c:pt>
                <c:pt idx="371">
                  <c:v>40793.0</c:v>
                </c:pt>
                <c:pt idx="372">
                  <c:v>40794.0</c:v>
                </c:pt>
                <c:pt idx="373">
                  <c:v>40795.0</c:v>
                </c:pt>
                <c:pt idx="374">
                  <c:v>40796.0</c:v>
                </c:pt>
                <c:pt idx="375">
                  <c:v>40797.0</c:v>
                </c:pt>
                <c:pt idx="376">
                  <c:v>40798.0</c:v>
                </c:pt>
                <c:pt idx="377">
                  <c:v>40799.0</c:v>
                </c:pt>
                <c:pt idx="378">
                  <c:v>40800.0</c:v>
                </c:pt>
                <c:pt idx="379">
                  <c:v>40801.0</c:v>
                </c:pt>
                <c:pt idx="380">
                  <c:v>40802.0</c:v>
                </c:pt>
                <c:pt idx="381">
                  <c:v>40803.0</c:v>
                </c:pt>
                <c:pt idx="382">
                  <c:v>40804.0</c:v>
                </c:pt>
                <c:pt idx="383">
                  <c:v>40805.0</c:v>
                </c:pt>
                <c:pt idx="384">
                  <c:v>40806.0</c:v>
                </c:pt>
                <c:pt idx="385">
                  <c:v>40807.0</c:v>
                </c:pt>
                <c:pt idx="386">
                  <c:v>40808.0</c:v>
                </c:pt>
                <c:pt idx="387">
                  <c:v>40809.0</c:v>
                </c:pt>
                <c:pt idx="388">
                  <c:v>40810.0</c:v>
                </c:pt>
                <c:pt idx="389">
                  <c:v>40811.0</c:v>
                </c:pt>
                <c:pt idx="390">
                  <c:v>40812.0</c:v>
                </c:pt>
                <c:pt idx="391">
                  <c:v>40813.0</c:v>
                </c:pt>
                <c:pt idx="392">
                  <c:v>40814.0</c:v>
                </c:pt>
                <c:pt idx="393">
                  <c:v>40815.0</c:v>
                </c:pt>
                <c:pt idx="394">
                  <c:v>40816.0</c:v>
                </c:pt>
                <c:pt idx="395">
                  <c:v>40817.0</c:v>
                </c:pt>
                <c:pt idx="396">
                  <c:v>40818.0</c:v>
                </c:pt>
                <c:pt idx="397">
                  <c:v>40819.0</c:v>
                </c:pt>
                <c:pt idx="398">
                  <c:v>40820.0</c:v>
                </c:pt>
                <c:pt idx="399">
                  <c:v>40821.0</c:v>
                </c:pt>
                <c:pt idx="400">
                  <c:v>40822.0</c:v>
                </c:pt>
                <c:pt idx="401">
                  <c:v>40823.0</c:v>
                </c:pt>
                <c:pt idx="402">
                  <c:v>40824.0</c:v>
                </c:pt>
                <c:pt idx="403">
                  <c:v>40825.0</c:v>
                </c:pt>
                <c:pt idx="404">
                  <c:v>40826.0</c:v>
                </c:pt>
                <c:pt idx="405">
                  <c:v>40827.0</c:v>
                </c:pt>
                <c:pt idx="406">
                  <c:v>40828.0</c:v>
                </c:pt>
                <c:pt idx="407">
                  <c:v>40829.0</c:v>
                </c:pt>
                <c:pt idx="408">
                  <c:v>40830.0</c:v>
                </c:pt>
                <c:pt idx="409">
                  <c:v>40831.0</c:v>
                </c:pt>
                <c:pt idx="410">
                  <c:v>40832.0</c:v>
                </c:pt>
                <c:pt idx="411">
                  <c:v>40833.0</c:v>
                </c:pt>
                <c:pt idx="412">
                  <c:v>40834.0</c:v>
                </c:pt>
                <c:pt idx="413">
                  <c:v>40835.0</c:v>
                </c:pt>
                <c:pt idx="414">
                  <c:v>40836.0</c:v>
                </c:pt>
                <c:pt idx="415">
                  <c:v>40837.0</c:v>
                </c:pt>
                <c:pt idx="416">
                  <c:v>40838.0</c:v>
                </c:pt>
                <c:pt idx="417">
                  <c:v>40839.0</c:v>
                </c:pt>
                <c:pt idx="418">
                  <c:v>40840.0</c:v>
                </c:pt>
                <c:pt idx="419">
                  <c:v>40841.0</c:v>
                </c:pt>
                <c:pt idx="420">
                  <c:v>40842.0</c:v>
                </c:pt>
                <c:pt idx="421">
                  <c:v>40843.0</c:v>
                </c:pt>
                <c:pt idx="422">
                  <c:v>40844.0</c:v>
                </c:pt>
                <c:pt idx="423">
                  <c:v>40845.0</c:v>
                </c:pt>
                <c:pt idx="424">
                  <c:v>40846.0</c:v>
                </c:pt>
                <c:pt idx="425">
                  <c:v>40847.0</c:v>
                </c:pt>
                <c:pt idx="426">
                  <c:v>40848.0</c:v>
                </c:pt>
                <c:pt idx="427">
                  <c:v>40849.0</c:v>
                </c:pt>
                <c:pt idx="428">
                  <c:v>40850.0</c:v>
                </c:pt>
                <c:pt idx="429">
                  <c:v>40851.0</c:v>
                </c:pt>
                <c:pt idx="430">
                  <c:v>40852.0</c:v>
                </c:pt>
                <c:pt idx="431">
                  <c:v>40853.0</c:v>
                </c:pt>
                <c:pt idx="432">
                  <c:v>40854.0</c:v>
                </c:pt>
                <c:pt idx="433">
                  <c:v>40855.0</c:v>
                </c:pt>
                <c:pt idx="434">
                  <c:v>40856.0</c:v>
                </c:pt>
                <c:pt idx="435">
                  <c:v>40857.0</c:v>
                </c:pt>
                <c:pt idx="436">
                  <c:v>40858.0</c:v>
                </c:pt>
                <c:pt idx="437">
                  <c:v>40859.0</c:v>
                </c:pt>
                <c:pt idx="438">
                  <c:v>40860.0</c:v>
                </c:pt>
                <c:pt idx="439">
                  <c:v>40861.0</c:v>
                </c:pt>
                <c:pt idx="440">
                  <c:v>40862.0</c:v>
                </c:pt>
                <c:pt idx="441">
                  <c:v>40863.0</c:v>
                </c:pt>
                <c:pt idx="442">
                  <c:v>40864.0</c:v>
                </c:pt>
                <c:pt idx="443">
                  <c:v>40865.0</c:v>
                </c:pt>
                <c:pt idx="444">
                  <c:v>40866.0</c:v>
                </c:pt>
                <c:pt idx="445">
                  <c:v>40867.0</c:v>
                </c:pt>
                <c:pt idx="446">
                  <c:v>40868.0</c:v>
                </c:pt>
                <c:pt idx="447">
                  <c:v>40869.0</c:v>
                </c:pt>
                <c:pt idx="448">
                  <c:v>40870.0</c:v>
                </c:pt>
                <c:pt idx="449">
                  <c:v>40871.0</c:v>
                </c:pt>
                <c:pt idx="450">
                  <c:v>40872.0</c:v>
                </c:pt>
                <c:pt idx="451">
                  <c:v>40873.0</c:v>
                </c:pt>
                <c:pt idx="452">
                  <c:v>40874.0</c:v>
                </c:pt>
                <c:pt idx="453">
                  <c:v>40875.0</c:v>
                </c:pt>
                <c:pt idx="454">
                  <c:v>40876.0</c:v>
                </c:pt>
                <c:pt idx="455">
                  <c:v>40877.0</c:v>
                </c:pt>
                <c:pt idx="456">
                  <c:v>40878.0</c:v>
                </c:pt>
                <c:pt idx="457">
                  <c:v>40879.0</c:v>
                </c:pt>
                <c:pt idx="458">
                  <c:v>40880.0</c:v>
                </c:pt>
                <c:pt idx="459">
                  <c:v>40881.0</c:v>
                </c:pt>
                <c:pt idx="460">
                  <c:v>40882.0</c:v>
                </c:pt>
                <c:pt idx="461">
                  <c:v>40883.0</c:v>
                </c:pt>
                <c:pt idx="462">
                  <c:v>40884.0</c:v>
                </c:pt>
                <c:pt idx="463">
                  <c:v>40885.0</c:v>
                </c:pt>
                <c:pt idx="464">
                  <c:v>40886.0</c:v>
                </c:pt>
                <c:pt idx="465">
                  <c:v>40887.0</c:v>
                </c:pt>
                <c:pt idx="466">
                  <c:v>40888.0</c:v>
                </c:pt>
                <c:pt idx="467">
                  <c:v>40889.0</c:v>
                </c:pt>
                <c:pt idx="468">
                  <c:v>40890.0</c:v>
                </c:pt>
                <c:pt idx="469">
                  <c:v>40891.0</c:v>
                </c:pt>
                <c:pt idx="470">
                  <c:v>40892.0</c:v>
                </c:pt>
                <c:pt idx="471">
                  <c:v>40893.0</c:v>
                </c:pt>
                <c:pt idx="472">
                  <c:v>40894.0</c:v>
                </c:pt>
                <c:pt idx="473">
                  <c:v>40895.0</c:v>
                </c:pt>
                <c:pt idx="474">
                  <c:v>40896.0</c:v>
                </c:pt>
                <c:pt idx="475">
                  <c:v>40897.0</c:v>
                </c:pt>
                <c:pt idx="476">
                  <c:v>40898.0</c:v>
                </c:pt>
                <c:pt idx="477">
                  <c:v>40899.0</c:v>
                </c:pt>
                <c:pt idx="478">
                  <c:v>40900.0</c:v>
                </c:pt>
                <c:pt idx="479">
                  <c:v>40901.0</c:v>
                </c:pt>
                <c:pt idx="480">
                  <c:v>40902.0</c:v>
                </c:pt>
                <c:pt idx="481">
                  <c:v>40903.0</c:v>
                </c:pt>
                <c:pt idx="482">
                  <c:v>40904.0</c:v>
                </c:pt>
                <c:pt idx="483">
                  <c:v>40905.0</c:v>
                </c:pt>
                <c:pt idx="484">
                  <c:v>40906.0</c:v>
                </c:pt>
                <c:pt idx="485">
                  <c:v>40907.0</c:v>
                </c:pt>
              </c:numCache>
            </c:numRef>
          </c:cat>
          <c:val>
            <c:numRef>
              <c:f>Sheet1!$E$2:$E$487</c:f>
              <c:numCache>
                <c:formatCode>General</c:formatCode>
                <c:ptCount val="486"/>
                <c:pt idx="0">
                  <c:v>122000.0</c:v>
                </c:pt>
                <c:pt idx="1">
                  <c:v>122000.0</c:v>
                </c:pt>
                <c:pt idx="2">
                  <c:v>122000.0</c:v>
                </c:pt>
                <c:pt idx="3">
                  <c:v>122000.0</c:v>
                </c:pt>
                <c:pt idx="4">
                  <c:v>122000.0</c:v>
                </c:pt>
                <c:pt idx="5">
                  <c:v>122000.0</c:v>
                </c:pt>
                <c:pt idx="6">
                  <c:v>122000.0</c:v>
                </c:pt>
                <c:pt idx="7">
                  <c:v>122000.0</c:v>
                </c:pt>
                <c:pt idx="8">
                  <c:v>122000.0</c:v>
                </c:pt>
                <c:pt idx="9">
                  <c:v>122000.0</c:v>
                </c:pt>
                <c:pt idx="10">
                  <c:v>122000.0</c:v>
                </c:pt>
                <c:pt idx="11">
                  <c:v>122000.0</c:v>
                </c:pt>
                <c:pt idx="12">
                  <c:v>122000.0</c:v>
                </c:pt>
                <c:pt idx="13">
                  <c:v>122000.0</c:v>
                </c:pt>
                <c:pt idx="14">
                  <c:v>122000.0</c:v>
                </c:pt>
                <c:pt idx="15">
                  <c:v>122000.0</c:v>
                </c:pt>
                <c:pt idx="16">
                  <c:v>122000.0</c:v>
                </c:pt>
                <c:pt idx="17">
                  <c:v>122000.0</c:v>
                </c:pt>
                <c:pt idx="18">
                  <c:v>122000.0</c:v>
                </c:pt>
                <c:pt idx="19">
                  <c:v>122000.0</c:v>
                </c:pt>
                <c:pt idx="20">
                  <c:v>122000.0</c:v>
                </c:pt>
                <c:pt idx="21">
                  <c:v>122000.0</c:v>
                </c:pt>
                <c:pt idx="22">
                  <c:v>122000.0</c:v>
                </c:pt>
                <c:pt idx="23">
                  <c:v>122000.0</c:v>
                </c:pt>
                <c:pt idx="24">
                  <c:v>122000.0</c:v>
                </c:pt>
                <c:pt idx="25">
                  <c:v>122000.0</c:v>
                </c:pt>
                <c:pt idx="26">
                  <c:v>122000.0</c:v>
                </c:pt>
                <c:pt idx="27">
                  <c:v>122000.0</c:v>
                </c:pt>
                <c:pt idx="28">
                  <c:v>122000.0</c:v>
                </c:pt>
                <c:pt idx="29">
                  <c:v>122000.0</c:v>
                </c:pt>
                <c:pt idx="30">
                  <c:v>122000.0</c:v>
                </c:pt>
                <c:pt idx="31">
                  <c:v>122000.0</c:v>
                </c:pt>
                <c:pt idx="32">
                  <c:v>122000.0</c:v>
                </c:pt>
                <c:pt idx="33">
                  <c:v>122000.0</c:v>
                </c:pt>
                <c:pt idx="34">
                  <c:v>122000.0</c:v>
                </c:pt>
                <c:pt idx="35">
                  <c:v>122000.0</c:v>
                </c:pt>
                <c:pt idx="36">
                  <c:v>122000.0</c:v>
                </c:pt>
                <c:pt idx="37">
                  <c:v>122000.0</c:v>
                </c:pt>
                <c:pt idx="38">
                  <c:v>122000.0</c:v>
                </c:pt>
                <c:pt idx="39">
                  <c:v>122000.0</c:v>
                </c:pt>
                <c:pt idx="40">
                  <c:v>122000.0</c:v>
                </c:pt>
                <c:pt idx="41">
                  <c:v>122000.0</c:v>
                </c:pt>
                <c:pt idx="42">
                  <c:v>122000.0</c:v>
                </c:pt>
                <c:pt idx="43">
                  <c:v>122000.0</c:v>
                </c:pt>
                <c:pt idx="44">
                  <c:v>122000.0</c:v>
                </c:pt>
                <c:pt idx="45">
                  <c:v>122000.0</c:v>
                </c:pt>
                <c:pt idx="46">
                  <c:v>122000.0</c:v>
                </c:pt>
                <c:pt idx="47">
                  <c:v>122000.0</c:v>
                </c:pt>
                <c:pt idx="48">
                  <c:v>122000.0</c:v>
                </c:pt>
                <c:pt idx="49">
                  <c:v>122000.0</c:v>
                </c:pt>
                <c:pt idx="50">
                  <c:v>122000.0</c:v>
                </c:pt>
                <c:pt idx="51">
                  <c:v>122000.0</c:v>
                </c:pt>
                <c:pt idx="52">
                  <c:v>122000.0</c:v>
                </c:pt>
                <c:pt idx="53">
                  <c:v>122000.0</c:v>
                </c:pt>
                <c:pt idx="54">
                  <c:v>122000.0</c:v>
                </c:pt>
                <c:pt idx="55">
                  <c:v>122000.0</c:v>
                </c:pt>
                <c:pt idx="56">
                  <c:v>122000.0</c:v>
                </c:pt>
                <c:pt idx="57">
                  <c:v>122000.0</c:v>
                </c:pt>
                <c:pt idx="58">
                  <c:v>122000.0</c:v>
                </c:pt>
                <c:pt idx="59">
                  <c:v>122000.0</c:v>
                </c:pt>
                <c:pt idx="60">
                  <c:v>122000.0</c:v>
                </c:pt>
                <c:pt idx="61">
                  <c:v>122000.0</c:v>
                </c:pt>
                <c:pt idx="62">
                  <c:v>122000.0</c:v>
                </c:pt>
                <c:pt idx="63">
                  <c:v>122000.0</c:v>
                </c:pt>
                <c:pt idx="64">
                  <c:v>122000.0</c:v>
                </c:pt>
                <c:pt idx="65">
                  <c:v>122000.0</c:v>
                </c:pt>
                <c:pt idx="66">
                  <c:v>122000.0</c:v>
                </c:pt>
                <c:pt idx="67">
                  <c:v>122000.0</c:v>
                </c:pt>
                <c:pt idx="68">
                  <c:v>122000.0</c:v>
                </c:pt>
                <c:pt idx="69">
                  <c:v>122000.0</c:v>
                </c:pt>
                <c:pt idx="70">
                  <c:v>122000.0</c:v>
                </c:pt>
                <c:pt idx="71">
                  <c:v>122000.0</c:v>
                </c:pt>
                <c:pt idx="72">
                  <c:v>122000.0</c:v>
                </c:pt>
                <c:pt idx="73">
                  <c:v>122000.0</c:v>
                </c:pt>
                <c:pt idx="74">
                  <c:v>122000.0</c:v>
                </c:pt>
                <c:pt idx="75">
                  <c:v>122000.0</c:v>
                </c:pt>
                <c:pt idx="76">
                  <c:v>122000.0</c:v>
                </c:pt>
                <c:pt idx="77">
                  <c:v>122000.0</c:v>
                </c:pt>
                <c:pt idx="78">
                  <c:v>122000.0</c:v>
                </c:pt>
                <c:pt idx="79">
                  <c:v>122000.0</c:v>
                </c:pt>
                <c:pt idx="80">
                  <c:v>122000.0</c:v>
                </c:pt>
                <c:pt idx="81">
                  <c:v>122000.0</c:v>
                </c:pt>
                <c:pt idx="82">
                  <c:v>122000.0</c:v>
                </c:pt>
                <c:pt idx="83">
                  <c:v>122000.0</c:v>
                </c:pt>
                <c:pt idx="84">
                  <c:v>122000.0</c:v>
                </c:pt>
                <c:pt idx="85">
                  <c:v>122000.0</c:v>
                </c:pt>
                <c:pt idx="86">
                  <c:v>122000.0</c:v>
                </c:pt>
                <c:pt idx="87">
                  <c:v>122000.0</c:v>
                </c:pt>
                <c:pt idx="88">
                  <c:v>122000.0</c:v>
                </c:pt>
                <c:pt idx="89">
                  <c:v>122000.0</c:v>
                </c:pt>
                <c:pt idx="90">
                  <c:v>122000.0</c:v>
                </c:pt>
                <c:pt idx="91">
                  <c:v>122000.0</c:v>
                </c:pt>
                <c:pt idx="92">
                  <c:v>122000.0</c:v>
                </c:pt>
                <c:pt idx="93">
                  <c:v>122000.0</c:v>
                </c:pt>
                <c:pt idx="94">
                  <c:v>122000.0</c:v>
                </c:pt>
                <c:pt idx="95">
                  <c:v>122000.0</c:v>
                </c:pt>
                <c:pt idx="96">
                  <c:v>122000.0</c:v>
                </c:pt>
                <c:pt idx="97">
                  <c:v>122000.0</c:v>
                </c:pt>
                <c:pt idx="98">
                  <c:v>122000.0</c:v>
                </c:pt>
                <c:pt idx="99">
                  <c:v>122000.0</c:v>
                </c:pt>
                <c:pt idx="100">
                  <c:v>122000.0</c:v>
                </c:pt>
                <c:pt idx="101">
                  <c:v>122000.0</c:v>
                </c:pt>
                <c:pt idx="102">
                  <c:v>122000.0</c:v>
                </c:pt>
                <c:pt idx="103">
                  <c:v>122000.0</c:v>
                </c:pt>
                <c:pt idx="104">
                  <c:v>122000.0</c:v>
                </c:pt>
                <c:pt idx="105">
                  <c:v>122000.0</c:v>
                </c:pt>
                <c:pt idx="106">
                  <c:v>122000.0</c:v>
                </c:pt>
                <c:pt idx="107">
                  <c:v>122000.0</c:v>
                </c:pt>
                <c:pt idx="108">
                  <c:v>122000.0</c:v>
                </c:pt>
                <c:pt idx="109">
                  <c:v>122000.0</c:v>
                </c:pt>
                <c:pt idx="110">
                  <c:v>122000.0</c:v>
                </c:pt>
                <c:pt idx="111">
                  <c:v>122000.0</c:v>
                </c:pt>
                <c:pt idx="112">
                  <c:v>122000.0</c:v>
                </c:pt>
                <c:pt idx="113">
                  <c:v>122000.0</c:v>
                </c:pt>
                <c:pt idx="114">
                  <c:v>122000.0</c:v>
                </c:pt>
                <c:pt idx="115">
                  <c:v>122000.0</c:v>
                </c:pt>
                <c:pt idx="116">
                  <c:v>122000.0</c:v>
                </c:pt>
                <c:pt idx="117">
                  <c:v>122000.0</c:v>
                </c:pt>
                <c:pt idx="118">
                  <c:v>122000.0</c:v>
                </c:pt>
                <c:pt idx="119">
                  <c:v>122000.0</c:v>
                </c:pt>
                <c:pt idx="120">
                  <c:v>122000.0</c:v>
                </c:pt>
                <c:pt idx="121">
                  <c:v>122000.0</c:v>
                </c:pt>
                <c:pt idx="122">
                  <c:v>122000.0</c:v>
                </c:pt>
                <c:pt idx="123">
                  <c:v>122000.0</c:v>
                </c:pt>
                <c:pt idx="124">
                  <c:v>122000.0</c:v>
                </c:pt>
                <c:pt idx="125">
                  <c:v>122000.0</c:v>
                </c:pt>
                <c:pt idx="126">
                  <c:v>122000.0</c:v>
                </c:pt>
                <c:pt idx="127">
                  <c:v>122000.0</c:v>
                </c:pt>
                <c:pt idx="128">
                  <c:v>122000.0</c:v>
                </c:pt>
                <c:pt idx="129">
                  <c:v>122000.0</c:v>
                </c:pt>
                <c:pt idx="130">
                  <c:v>122000.0</c:v>
                </c:pt>
                <c:pt idx="131">
                  <c:v>122000.0</c:v>
                </c:pt>
                <c:pt idx="132">
                  <c:v>122000.0</c:v>
                </c:pt>
                <c:pt idx="133">
                  <c:v>122000.0</c:v>
                </c:pt>
                <c:pt idx="134">
                  <c:v>122000.0</c:v>
                </c:pt>
                <c:pt idx="135">
                  <c:v>122000.0</c:v>
                </c:pt>
                <c:pt idx="136">
                  <c:v>122000.0</c:v>
                </c:pt>
                <c:pt idx="137">
                  <c:v>122000.0</c:v>
                </c:pt>
                <c:pt idx="138">
                  <c:v>122000.0</c:v>
                </c:pt>
                <c:pt idx="139">
                  <c:v>122000.0</c:v>
                </c:pt>
                <c:pt idx="140">
                  <c:v>122000.0</c:v>
                </c:pt>
                <c:pt idx="141">
                  <c:v>122000.0</c:v>
                </c:pt>
                <c:pt idx="142">
                  <c:v>122000.0</c:v>
                </c:pt>
                <c:pt idx="143">
                  <c:v>122000.0</c:v>
                </c:pt>
                <c:pt idx="144">
                  <c:v>122000.0</c:v>
                </c:pt>
                <c:pt idx="145">
                  <c:v>122000.0</c:v>
                </c:pt>
                <c:pt idx="146">
                  <c:v>122000.0</c:v>
                </c:pt>
                <c:pt idx="147">
                  <c:v>122000.0</c:v>
                </c:pt>
                <c:pt idx="148">
                  <c:v>122000.0</c:v>
                </c:pt>
                <c:pt idx="149">
                  <c:v>122000.0</c:v>
                </c:pt>
                <c:pt idx="150">
                  <c:v>122000.0</c:v>
                </c:pt>
                <c:pt idx="151">
                  <c:v>122000.0</c:v>
                </c:pt>
                <c:pt idx="152">
                  <c:v>122000.0</c:v>
                </c:pt>
                <c:pt idx="153">
                  <c:v>122000.0</c:v>
                </c:pt>
                <c:pt idx="154">
                  <c:v>122000.0</c:v>
                </c:pt>
                <c:pt idx="155">
                  <c:v>122000.0</c:v>
                </c:pt>
                <c:pt idx="156">
                  <c:v>122000.0</c:v>
                </c:pt>
                <c:pt idx="157">
                  <c:v>122000.0</c:v>
                </c:pt>
                <c:pt idx="158">
                  <c:v>122000.0</c:v>
                </c:pt>
                <c:pt idx="159">
                  <c:v>122000.0</c:v>
                </c:pt>
                <c:pt idx="160">
                  <c:v>122000.0</c:v>
                </c:pt>
                <c:pt idx="161">
                  <c:v>122000.0</c:v>
                </c:pt>
                <c:pt idx="162">
                  <c:v>122000.0</c:v>
                </c:pt>
                <c:pt idx="163">
                  <c:v>122000.0</c:v>
                </c:pt>
                <c:pt idx="164">
                  <c:v>122000.0</c:v>
                </c:pt>
                <c:pt idx="165">
                  <c:v>122000.0</c:v>
                </c:pt>
                <c:pt idx="166">
                  <c:v>122000.0</c:v>
                </c:pt>
                <c:pt idx="167">
                  <c:v>122000.0</c:v>
                </c:pt>
                <c:pt idx="168">
                  <c:v>122000.0</c:v>
                </c:pt>
                <c:pt idx="169">
                  <c:v>122000.0</c:v>
                </c:pt>
                <c:pt idx="170">
                  <c:v>122000.0</c:v>
                </c:pt>
                <c:pt idx="171">
                  <c:v>122000.0</c:v>
                </c:pt>
                <c:pt idx="172">
                  <c:v>122000.0</c:v>
                </c:pt>
                <c:pt idx="173">
                  <c:v>122000.0</c:v>
                </c:pt>
                <c:pt idx="174">
                  <c:v>122000.0</c:v>
                </c:pt>
                <c:pt idx="175">
                  <c:v>122000.0</c:v>
                </c:pt>
                <c:pt idx="176">
                  <c:v>122000.0</c:v>
                </c:pt>
                <c:pt idx="177">
                  <c:v>122000.0</c:v>
                </c:pt>
                <c:pt idx="178">
                  <c:v>122000.0</c:v>
                </c:pt>
                <c:pt idx="179">
                  <c:v>122000.0</c:v>
                </c:pt>
                <c:pt idx="180">
                  <c:v>122000.0</c:v>
                </c:pt>
                <c:pt idx="181">
                  <c:v>122000.0</c:v>
                </c:pt>
                <c:pt idx="182">
                  <c:v>122000.0</c:v>
                </c:pt>
                <c:pt idx="183">
                  <c:v>122000.0</c:v>
                </c:pt>
                <c:pt idx="184">
                  <c:v>122000.0</c:v>
                </c:pt>
                <c:pt idx="185">
                  <c:v>122000.0</c:v>
                </c:pt>
                <c:pt idx="186">
                  <c:v>122000.0</c:v>
                </c:pt>
                <c:pt idx="187">
                  <c:v>122000.0</c:v>
                </c:pt>
                <c:pt idx="188">
                  <c:v>122000.0</c:v>
                </c:pt>
                <c:pt idx="189">
                  <c:v>122000.0</c:v>
                </c:pt>
                <c:pt idx="190">
                  <c:v>122000.0</c:v>
                </c:pt>
                <c:pt idx="191">
                  <c:v>122000.0</c:v>
                </c:pt>
                <c:pt idx="192">
                  <c:v>122000.0</c:v>
                </c:pt>
                <c:pt idx="193">
                  <c:v>122000.0</c:v>
                </c:pt>
                <c:pt idx="194">
                  <c:v>122000.0</c:v>
                </c:pt>
                <c:pt idx="195">
                  <c:v>122000.0</c:v>
                </c:pt>
                <c:pt idx="196">
                  <c:v>122000.0</c:v>
                </c:pt>
                <c:pt idx="197">
                  <c:v>122000.0</c:v>
                </c:pt>
                <c:pt idx="198">
                  <c:v>122000.0</c:v>
                </c:pt>
                <c:pt idx="199">
                  <c:v>122000.0</c:v>
                </c:pt>
                <c:pt idx="200">
                  <c:v>122000.0</c:v>
                </c:pt>
                <c:pt idx="201">
                  <c:v>122000.0</c:v>
                </c:pt>
                <c:pt idx="202">
                  <c:v>122000.0</c:v>
                </c:pt>
                <c:pt idx="203">
                  <c:v>122000.0</c:v>
                </c:pt>
                <c:pt idx="204">
                  <c:v>122000.0</c:v>
                </c:pt>
                <c:pt idx="205">
                  <c:v>122000.0</c:v>
                </c:pt>
                <c:pt idx="206">
                  <c:v>122000.0</c:v>
                </c:pt>
                <c:pt idx="207">
                  <c:v>122000.0</c:v>
                </c:pt>
                <c:pt idx="208">
                  <c:v>122000.0</c:v>
                </c:pt>
                <c:pt idx="209">
                  <c:v>122000.0</c:v>
                </c:pt>
                <c:pt idx="210">
                  <c:v>122000.0</c:v>
                </c:pt>
                <c:pt idx="211">
                  <c:v>122000.0</c:v>
                </c:pt>
                <c:pt idx="212">
                  <c:v>122000.0</c:v>
                </c:pt>
                <c:pt idx="213">
                  <c:v>122000.0</c:v>
                </c:pt>
                <c:pt idx="214">
                  <c:v>122000.0</c:v>
                </c:pt>
                <c:pt idx="215">
                  <c:v>122000.0</c:v>
                </c:pt>
                <c:pt idx="216">
                  <c:v>122000.0</c:v>
                </c:pt>
                <c:pt idx="217">
                  <c:v>122000.0</c:v>
                </c:pt>
                <c:pt idx="218">
                  <c:v>122000.0</c:v>
                </c:pt>
                <c:pt idx="219">
                  <c:v>122000.0</c:v>
                </c:pt>
                <c:pt idx="220">
                  <c:v>122000.0</c:v>
                </c:pt>
                <c:pt idx="221">
                  <c:v>122000.0</c:v>
                </c:pt>
                <c:pt idx="222">
                  <c:v>122000.0</c:v>
                </c:pt>
                <c:pt idx="223">
                  <c:v>122000.0</c:v>
                </c:pt>
                <c:pt idx="224">
                  <c:v>122000.0</c:v>
                </c:pt>
                <c:pt idx="225">
                  <c:v>122000.0</c:v>
                </c:pt>
                <c:pt idx="226">
                  <c:v>122000.0</c:v>
                </c:pt>
                <c:pt idx="227">
                  <c:v>122000.0</c:v>
                </c:pt>
                <c:pt idx="228">
                  <c:v>122000.0</c:v>
                </c:pt>
                <c:pt idx="229">
                  <c:v>122000.0</c:v>
                </c:pt>
                <c:pt idx="230">
                  <c:v>122000.0</c:v>
                </c:pt>
                <c:pt idx="231">
                  <c:v>122000.0</c:v>
                </c:pt>
                <c:pt idx="232">
                  <c:v>122000.0</c:v>
                </c:pt>
                <c:pt idx="233">
                  <c:v>122000.0</c:v>
                </c:pt>
                <c:pt idx="234">
                  <c:v>122000.0</c:v>
                </c:pt>
                <c:pt idx="235">
                  <c:v>122000.0</c:v>
                </c:pt>
                <c:pt idx="236">
                  <c:v>122000.0</c:v>
                </c:pt>
                <c:pt idx="237">
                  <c:v>122000.0</c:v>
                </c:pt>
                <c:pt idx="238">
                  <c:v>122000.0</c:v>
                </c:pt>
                <c:pt idx="239">
                  <c:v>122000.0</c:v>
                </c:pt>
                <c:pt idx="240">
                  <c:v>122000.0</c:v>
                </c:pt>
                <c:pt idx="241">
                  <c:v>122000.0</c:v>
                </c:pt>
                <c:pt idx="242">
                  <c:v>122000.0</c:v>
                </c:pt>
                <c:pt idx="243">
                  <c:v>122000.0</c:v>
                </c:pt>
                <c:pt idx="244">
                  <c:v>122000.0</c:v>
                </c:pt>
                <c:pt idx="245">
                  <c:v>122000.0</c:v>
                </c:pt>
                <c:pt idx="246">
                  <c:v>122000.0</c:v>
                </c:pt>
                <c:pt idx="247">
                  <c:v>122000.0</c:v>
                </c:pt>
                <c:pt idx="248">
                  <c:v>122000.0</c:v>
                </c:pt>
                <c:pt idx="249">
                  <c:v>122000.0</c:v>
                </c:pt>
                <c:pt idx="250">
                  <c:v>122000.0</c:v>
                </c:pt>
                <c:pt idx="251">
                  <c:v>122000.0</c:v>
                </c:pt>
                <c:pt idx="252">
                  <c:v>122000.0</c:v>
                </c:pt>
                <c:pt idx="253">
                  <c:v>122000.0</c:v>
                </c:pt>
                <c:pt idx="254">
                  <c:v>122000.0</c:v>
                </c:pt>
                <c:pt idx="255">
                  <c:v>122000.0</c:v>
                </c:pt>
                <c:pt idx="256">
                  <c:v>122000.0</c:v>
                </c:pt>
                <c:pt idx="257">
                  <c:v>122000.0</c:v>
                </c:pt>
                <c:pt idx="258">
                  <c:v>122000.0</c:v>
                </c:pt>
                <c:pt idx="259">
                  <c:v>122000.0</c:v>
                </c:pt>
                <c:pt idx="260">
                  <c:v>122000.0</c:v>
                </c:pt>
                <c:pt idx="261">
                  <c:v>122000.0</c:v>
                </c:pt>
                <c:pt idx="262">
                  <c:v>122000.0</c:v>
                </c:pt>
                <c:pt idx="263">
                  <c:v>122000.0</c:v>
                </c:pt>
                <c:pt idx="264">
                  <c:v>122000.0</c:v>
                </c:pt>
                <c:pt idx="265">
                  <c:v>122000.0</c:v>
                </c:pt>
                <c:pt idx="266">
                  <c:v>122000.0</c:v>
                </c:pt>
                <c:pt idx="267">
                  <c:v>122000.0</c:v>
                </c:pt>
                <c:pt idx="268">
                  <c:v>122000.0</c:v>
                </c:pt>
                <c:pt idx="269">
                  <c:v>122000.0</c:v>
                </c:pt>
                <c:pt idx="270">
                  <c:v>122000.0</c:v>
                </c:pt>
                <c:pt idx="271">
                  <c:v>122000.0</c:v>
                </c:pt>
                <c:pt idx="272">
                  <c:v>122000.0</c:v>
                </c:pt>
                <c:pt idx="273">
                  <c:v>122000.0</c:v>
                </c:pt>
                <c:pt idx="274">
                  <c:v>122000.0</c:v>
                </c:pt>
                <c:pt idx="275">
                  <c:v>122000.0</c:v>
                </c:pt>
                <c:pt idx="276">
                  <c:v>122000.0</c:v>
                </c:pt>
                <c:pt idx="277">
                  <c:v>122000.0</c:v>
                </c:pt>
                <c:pt idx="278">
                  <c:v>122000.0</c:v>
                </c:pt>
                <c:pt idx="279">
                  <c:v>122000.0</c:v>
                </c:pt>
                <c:pt idx="280">
                  <c:v>122000.0</c:v>
                </c:pt>
                <c:pt idx="281">
                  <c:v>122000.0</c:v>
                </c:pt>
                <c:pt idx="282">
                  <c:v>122000.0</c:v>
                </c:pt>
                <c:pt idx="283">
                  <c:v>122000.0</c:v>
                </c:pt>
                <c:pt idx="284">
                  <c:v>122000.0</c:v>
                </c:pt>
                <c:pt idx="285">
                  <c:v>122000.0</c:v>
                </c:pt>
                <c:pt idx="286">
                  <c:v>122000.0</c:v>
                </c:pt>
                <c:pt idx="287">
                  <c:v>122000.0</c:v>
                </c:pt>
                <c:pt idx="288">
                  <c:v>122000.0</c:v>
                </c:pt>
                <c:pt idx="289">
                  <c:v>122000.0</c:v>
                </c:pt>
                <c:pt idx="290">
                  <c:v>122000.0</c:v>
                </c:pt>
                <c:pt idx="291">
                  <c:v>122000.0</c:v>
                </c:pt>
                <c:pt idx="292">
                  <c:v>122000.0</c:v>
                </c:pt>
                <c:pt idx="293">
                  <c:v>122000.0</c:v>
                </c:pt>
                <c:pt idx="294">
                  <c:v>122000.0</c:v>
                </c:pt>
                <c:pt idx="295">
                  <c:v>122000.0</c:v>
                </c:pt>
                <c:pt idx="296">
                  <c:v>122000.0</c:v>
                </c:pt>
                <c:pt idx="297">
                  <c:v>122000.0</c:v>
                </c:pt>
                <c:pt idx="298">
                  <c:v>122000.0</c:v>
                </c:pt>
                <c:pt idx="299">
                  <c:v>122000.0</c:v>
                </c:pt>
                <c:pt idx="300">
                  <c:v>122000.0</c:v>
                </c:pt>
                <c:pt idx="301">
                  <c:v>122000.0</c:v>
                </c:pt>
                <c:pt idx="302">
                  <c:v>122000.0</c:v>
                </c:pt>
                <c:pt idx="303">
                  <c:v>122000.0</c:v>
                </c:pt>
                <c:pt idx="304">
                  <c:v>122000.0</c:v>
                </c:pt>
                <c:pt idx="305">
                  <c:v>122000.0</c:v>
                </c:pt>
                <c:pt idx="306">
                  <c:v>122000.0</c:v>
                </c:pt>
                <c:pt idx="307">
                  <c:v>122000.0</c:v>
                </c:pt>
                <c:pt idx="308">
                  <c:v>122000.0</c:v>
                </c:pt>
                <c:pt idx="309">
                  <c:v>122000.0</c:v>
                </c:pt>
                <c:pt idx="310">
                  <c:v>122000.0</c:v>
                </c:pt>
                <c:pt idx="311">
                  <c:v>122000.0</c:v>
                </c:pt>
                <c:pt idx="312">
                  <c:v>122000.0</c:v>
                </c:pt>
                <c:pt idx="313">
                  <c:v>122000.0</c:v>
                </c:pt>
                <c:pt idx="314">
                  <c:v>122000.0</c:v>
                </c:pt>
                <c:pt idx="315">
                  <c:v>122000.0</c:v>
                </c:pt>
                <c:pt idx="316">
                  <c:v>122000.0</c:v>
                </c:pt>
                <c:pt idx="317">
                  <c:v>122000.0</c:v>
                </c:pt>
                <c:pt idx="318">
                  <c:v>122000.0</c:v>
                </c:pt>
                <c:pt idx="319">
                  <c:v>122000.0</c:v>
                </c:pt>
                <c:pt idx="320">
                  <c:v>122000.0</c:v>
                </c:pt>
                <c:pt idx="321">
                  <c:v>122000.0</c:v>
                </c:pt>
                <c:pt idx="322">
                  <c:v>122000.0</c:v>
                </c:pt>
                <c:pt idx="323">
                  <c:v>122000.0</c:v>
                </c:pt>
                <c:pt idx="324">
                  <c:v>122000.0</c:v>
                </c:pt>
                <c:pt idx="325">
                  <c:v>122000.0</c:v>
                </c:pt>
                <c:pt idx="326">
                  <c:v>122000.0</c:v>
                </c:pt>
                <c:pt idx="327">
                  <c:v>122000.0</c:v>
                </c:pt>
                <c:pt idx="328">
                  <c:v>122000.0</c:v>
                </c:pt>
                <c:pt idx="329">
                  <c:v>122000.0</c:v>
                </c:pt>
                <c:pt idx="330">
                  <c:v>122000.0</c:v>
                </c:pt>
                <c:pt idx="331">
                  <c:v>122000.0</c:v>
                </c:pt>
                <c:pt idx="332">
                  <c:v>122000.0</c:v>
                </c:pt>
                <c:pt idx="333">
                  <c:v>122000.0</c:v>
                </c:pt>
                <c:pt idx="334">
                  <c:v>122000.0</c:v>
                </c:pt>
                <c:pt idx="335">
                  <c:v>122000.0</c:v>
                </c:pt>
                <c:pt idx="336">
                  <c:v>122000.0</c:v>
                </c:pt>
                <c:pt idx="337">
                  <c:v>122000.0</c:v>
                </c:pt>
                <c:pt idx="338">
                  <c:v>122000.0</c:v>
                </c:pt>
                <c:pt idx="339">
                  <c:v>122000.0</c:v>
                </c:pt>
                <c:pt idx="340">
                  <c:v>122000.0</c:v>
                </c:pt>
                <c:pt idx="341">
                  <c:v>122000.0</c:v>
                </c:pt>
                <c:pt idx="342">
                  <c:v>122000.0</c:v>
                </c:pt>
                <c:pt idx="343">
                  <c:v>122000.0</c:v>
                </c:pt>
                <c:pt idx="344">
                  <c:v>122000.0</c:v>
                </c:pt>
                <c:pt idx="345">
                  <c:v>122000.0</c:v>
                </c:pt>
                <c:pt idx="346">
                  <c:v>122000.0</c:v>
                </c:pt>
                <c:pt idx="347">
                  <c:v>122000.0</c:v>
                </c:pt>
                <c:pt idx="348">
                  <c:v>122000.0</c:v>
                </c:pt>
                <c:pt idx="349">
                  <c:v>122000.0</c:v>
                </c:pt>
                <c:pt idx="350">
                  <c:v>122000.0</c:v>
                </c:pt>
                <c:pt idx="351">
                  <c:v>122000.0</c:v>
                </c:pt>
                <c:pt idx="352">
                  <c:v>122000.0</c:v>
                </c:pt>
                <c:pt idx="353">
                  <c:v>122000.0</c:v>
                </c:pt>
                <c:pt idx="354">
                  <c:v>122000.0</c:v>
                </c:pt>
                <c:pt idx="355">
                  <c:v>122000.0</c:v>
                </c:pt>
                <c:pt idx="356">
                  <c:v>122000.0</c:v>
                </c:pt>
                <c:pt idx="357">
                  <c:v>122000.0</c:v>
                </c:pt>
                <c:pt idx="358">
                  <c:v>122000.0</c:v>
                </c:pt>
                <c:pt idx="359">
                  <c:v>122000.0</c:v>
                </c:pt>
                <c:pt idx="360">
                  <c:v>122000.0</c:v>
                </c:pt>
                <c:pt idx="361">
                  <c:v>122000.0</c:v>
                </c:pt>
                <c:pt idx="362">
                  <c:v>122000.0</c:v>
                </c:pt>
                <c:pt idx="363">
                  <c:v>122000.0</c:v>
                </c:pt>
                <c:pt idx="364">
                  <c:v>122000.0</c:v>
                </c:pt>
                <c:pt idx="365">
                  <c:v>122000.0</c:v>
                </c:pt>
                <c:pt idx="366">
                  <c:v>122000.0</c:v>
                </c:pt>
                <c:pt idx="367">
                  <c:v>122000.0</c:v>
                </c:pt>
                <c:pt idx="368">
                  <c:v>122000.0</c:v>
                </c:pt>
                <c:pt idx="369">
                  <c:v>122000.0</c:v>
                </c:pt>
                <c:pt idx="370">
                  <c:v>122000.0</c:v>
                </c:pt>
                <c:pt idx="371">
                  <c:v>122000.0</c:v>
                </c:pt>
                <c:pt idx="372">
                  <c:v>122000.0</c:v>
                </c:pt>
                <c:pt idx="373">
                  <c:v>122000.0</c:v>
                </c:pt>
                <c:pt idx="374">
                  <c:v>122000.0</c:v>
                </c:pt>
                <c:pt idx="375">
                  <c:v>122000.0</c:v>
                </c:pt>
                <c:pt idx="376">
                  <c:v>122000.0</c:v>
                </c:pt>
                <c:pt idx="377">
                  <c:v>122000.0</c:v>
                </c:pt>
                <c:pt idx="378">
                  <c:v>122000.0</c:v>
                </c:pt>
                <c:pt idx="379">
                  <c:v>122000.0</c:v>
                </c:pt>
                <c:pt idx="380">
                  <c:v>122000.0</c:v>
                </c:pt>
                <c:pt idx="381">
                  <c:v>122000.0</c:v>
                </c:pt>
                <c:pt idx="382">
                  <c:v>122000.0</c:v>
                </c:pt>
                <c:pt idx="383">
                  <c:v>122000.0</c:v>
                </c:pt>
                <c:pt idx="384">
                  <c:v>122000.0</c:v>
                </c:pt>
                <c:pt idx="385">
                  <c:v>122000.0</c:v>
                </c:pt>
                <c:pt idx="386">
                  <c:v>122000.0</c:v>
                </c:pt>
                <c:pt idx="387">
                  <c:v>122000.0</c:v>
                </c:pt>
                <c:pt idx="388">
                  <c:v>122000.0</c:v>
                </c:pt>
                <c:pt idx="389">
                  <c:v>122000.0</c:v>
                </c:pt>
                <c:pt idx="390">
                  <c:v>122000.0</c:v>
                </c:pt>
                <c:pt idx="391">
                  <c:v>122000.0</c:v>
                </c:pt>
                <c:pt idx="392">
                  <c:v>122000.0</c:v>
                </c:pt>
                <c:pt idx="393">
                  <c:v>122000.0</c:v>
                </c:pt>
                <c:pt idx="394">
                  <c:v>122000.0</c:v>
                </c:pt>
                <c:pt idx="395">
                  <c:v>122000.0</c:v>
                </c:pt>
                <c:pt idx="396">
                  <c:v>122000.0</c:v>
                </c:pt>
                <c:pt idx="397">
                  <c:v>122000.0</c:v>
                </c:pt>
                <c:pt idx="398">
                  <c:v>122000.0</c:v>
                </c:pt>
                <c:pt idx="399">
                  <c:v>122000.0</c:v>
                </c:pt>
                <c:pt idx="400">
                  <c:v>122000.0</c:v>
                </c:pt>
                <c:pt idx="401">
                  <c:v>122000.0</c:v>
                </c:pt>
                <c:pt idx="402">
                  <c:v>122000.0</c:v>
                </c:pt>
                <c:pt idx="403">
                  <c:v>122000.0</c:v>
                </c:pt>
                <c:pt idx="404">
                  <c:v>122000.0</c:v>
                </c:pt>
                <c:pt idx="405">
                  <c:v>122000.0</c:v>
                </c:pt>
                <c:pt idx="406">
                  <c:v>122000.0</c:v>
                </c:pt>
                <c:pt idx="407">
                  <c:v>122000.0</c:v>
                </c:pt>
                <c:pt idx="408">
                  <c:v>122000.0</c:v>
                </c:pt>
                <c:pt idx="409">
                  <c:v>122000.0</c:v>
                </c:pt>
                <c:pt idx="410">
                  <c:v>122000.0</c:v>
                </c:pt>
                <c:pt idx="411">
                  <c:v>122000.0</c:v>
                </c:pt>
                <c:pt idx="412">
                  <c:v>122000.0</c:v>
                </c:pt>
                <c:pt idx="413">
                  <c:v>122000.0</c:v>
                </c:pt>
                <c:pt idx="414">
                  <c:v>122000.0</c:v>
                </c:pt>
                <c:pt idx="415">
                  <c:v>122000.0</c:v>
                </c:pt>
                <c:pt idx="416">
                  <c:v>122000.0</c:v>
                </c:pt>
                <c:pt idx="417">
                  <c:v>122000.0</c:v>
                </c:pt>
                <c:pt idx="418">
                  <c:v>122000.0</c:v>
                </c:pt>
                <c:pt idx="419">
                  <c:v>122000.0</c:v>
                </c:pt>
                <c:pt idx="420">
                  <c:v>122000.0</c:v>
                </c:pt>
                <c:pt idx="421">
                  <c:v>122000.0</c:v>
                </c:pt>
                <c:pt idx="422">
                  <c:v>122000.0</c:v>
                </c:pt>
                <c:pt idx="423">
                  <c:v>122000.0</c:v>
                </c:pt>
                <c:pt idx="424">
                  <c:v>122000.0</c:v>
                </c:pt>
                <c:pt idx="425">
                  <c:v>122000.0</c:v>
                </c:pt>
                <c:pt idx="426">
                  <c:v>122000.0</c:v>
                </c:pt>
                <c:pt idx="427">
                  <c:v>122000.0</c:v>
                </c:pt>
                <c:pt idx="428">
                  <c:v>122000.0</c:v>
                </c:pt>
                <c:pt idx="429">
                  <c:v>122000.0</c:v>
                </c:pt>
                <c:pt idx="430">
                  <c:v>122000.0</c:v>
                </c:pt>
                <c:pt idx="431">
                  <c:v>122000.0</c:v>
                </c:pt>
                <c:pt idx="432">
                  <c:v>122000.0</c:v>
                </c:pt>
                <c:pt idx="433">
                  <c:v>122000.0</c:v>
                </c:pt>
                <c:pt idx="434">
                  <c:v>122000.0</c:v>
                </c:pt>
                <c:pt idx="435">
                  <c:v>122000.0</c:v>
                </c:pt>
                <c:pt idx="436">
                  <c:v>122000.0</c:v>
                </c:pt>
                <c:pt idx="437">
                  <c:v>122000.0</c:v>
                </c:pt>
                <c:pt idx="438">
                  <c:v>122000.0</c:v>
                </c:pt>
                <c:pt idx="439">
                  <c:v>122000.0</c:v>
                </c:pt>
                <c:pt idx="440">
                  <c:v>122000.0</c:v>
                </c:pt>
                <c:pt idx="441">
                  <c:v>122000.0</c:v>
                </c:pt>
                <c:pt idx="442">
                  <c:v>122000.0</c:v>
                </c:pt>
                <c:pt idx="443">
                  <c:v>122000.0</c:v>
                </c:pt>
                <c:pt idx="444">
                  <c:v>122000.0</c:v>
                </c:pt>
                <c:pt idx="445">
                  <c:v>122000.0</c:v>
                </c:pt>
                <c:pt idx="446">
                  <c:v>122000.0</c:v>
                </c:pt>
                <c:pt idx="447">
                  <c:v>122000.0</c:v>
                </c:pt>
                <c:pt idx="448">
                  <c:v>122000.0</c:v>
                </c:pt>
                <c:pt idx="449">
                  <c:v>122000.0</c:v>
                </c:pt>
                <c:pt idx="450">
                  <c:v>122000.0</c:v>
                </c:pt>
                <c:pt idx="451">
                  <c:v>122000.0</c:v>
                </c:pt>
                <c:pt idx="452">
                  <c:v>122000.0</c:v>
                </c:pt>
                <c:pt idx="453">
                  <c:v>122000.0</c:v>
                </c:pt>
                <c:pt idx="454">
                  <c:v>122000.0</c:v>
                </c:pt>
                <c:pt idx="455">
                  <c:v>122000.0</c:v>
                </c:pt>
                <c:pt idx="456">
                  <c:v>122000.0</c:v>
                </c:pt>
                <c:pt idx="457">
                  <c:v>122000.0</c:v>
                </c:pt>
                <c:pt idx="458">
                  <c:v>122000.0</c:v>
                </c:pt>
                <c:pt idx="459">
                  <c:v>122000.0</c:v>
                </c:pt>
                <c:pt idx="460">
                  <c:v>122000.0</c:v>
                </c:pt>
                <c:pt idx="461">
                  <c:v>122000.0</c:v>
                </c:pt>
                <c:pt idx="462">
                  <c:v>122000.0</c:v>
                </c:pt>
                <c:pt idx="463">
                  <c:v>122000.0</c:v>
                </c:pt>
                <c:pt idx="464">
                  <c:v>122000.0</c:v>
                </c:pt>
                <c:pt idx="465">
                  <c:v>122000.0</c:v>
                </c:pt>
                <c:pt idx="466">
                  <c:v>122000.0</c:v>
                </c:pt>
                <c:pt idx="467">
                  <c:v>122000.0</c:v>
                </c:pt>
                <c:pt idx="468">
                  <c:v>122000.0</c:v>
                </c:pt>
                <c:pt idx="469">
                  <c:v>122000.0</c:v>
                </c:pt>
                <c:pt idx="470">
                  <c:v>122000.0</c:v>
                </c:pt>
                <c:pt idx="471">
                  <c:v>122000.0</c:v>
                </c:pt>
                <c:pt idx="472">
                  <c:v>122000.0</c:v>
                </c:pt>
                <c:pt idx="473">
                  <c:v>122000.0</c:v>
                </c:pt>
                <c:pt idx="474">
                  <c:v>122000.0</c:v>
                </c:pt>
                <c:pt idx="475">
                  <c:v>122000.0</c:v>
                </c:pt>
                <c:pt idx="476">
                  <c:v>122000.0</c:v>
                </c:pt>
                <c:pt idx="477">
                  <c:v>122000.0</c:v>
                </c:pt>
                <c:pt idx="478">
                  <c:v>122000.0</c:v>
                </c:pt>
                <c:pt idx="479">
                  <c:v>122000.0</c:v>
                </c:pt>
                <c:pt idx="480">
                  <c:v>122000.0</c:v>
                </c:pt>
                <c:pt idx="481">
                  <c:v>122000.0</c:v>
                </c:pt>
                <c:pt idx="482">
                  <c:v>122000.0</c:v>
                </c:pt>
                <c:pt idx="483">
                  <c:v>122000.0</c:v>
                </c:pt>
                <c:pt idx="484">
                  <c:v>122000.0</c:v>
                </c:pt>
                <c:pt idx="485">
                  <c:v>122000.0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68392664"/>
        <c:axId val="-1968394696"/>
      </c:lineChart>
      <c:dateAx>
        <c:axId val="-1968392664"/>
        <c:scaling>
          <c:orientation val="minMax"/>
          <c:max val="40848.0"/>
          <c:min val="40603.0"/>
        </c:scaling>
        <c:delete val="0"/>
        <c:axPos val="b"/>
        <c:majorGridlines>
          <c:spPr>
            <a:ln w="3088">
              <a:solidFill>
                <a:schemeClr val="tx1"/>
              </a:solidFill>
              <a:prstDash val="sysDash"/>
            </a:ln>
          </c:spPr>
        </c:majorGridlines>
        <c:numFmt formatCode="[$-409]mmm\-yy;@" sourceLinked="0"/>
        <c:majorTickMark val="out"/>
        <c:minorTickMark val="none"/>
        <c:tickLblPos val="nextTo"/>
        <c:spPr>
          <a:ln w="3088">
            <a:solidFill>
              <a:schemeClr val="tx1"/>
            </a:solidFill>
            <a:prstDash val="solid"/>
          </a:ln>
        </c:spPr>
        <c:txPr>
          <a:bodyPr rot="-540000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-1968394696"/>
        <c:crosses val="autoZero"/>
        <c:auto val="1"/>
        <c:lblOffset val="100"/>
        <c:baseTimeUnit val="days"/>
        <c:majorUnit val="1.0"/>
        <c:majorTimeUnit val="months"/>
        <c:minorUnit val="1.0"/>
        <c:minorTimeUnit val="months"/>
      </c:dateAx>
      <c:valAx>
        <c:axId val="-1968394696"/>
        <c:scaling>
          <c:orientation val="minMax"/>
          <c:max val="300000.0"/>
        </c:scaling>
        <c:delete val="0"/>
        <c:axPos val="l"/>
        <c:majorGridlines>
          <c:spPr>
            <a:ln w="3088">
              <a:solidFill>
                <a:schemeClr val="tx1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600" b="1" dirty="0">
                    <a:latin typeface="+mn-lt"/>
                  </a:rPr>
                  <a:t>Flow in 1000 </a:t>
                </a:r>
                <a:r>
                  <a:rPr lang="en-US" sz="1600" b="1" dirty="0" err="1">
                    <a:latin typeface="+mn-lt"/>
                  </a:rPr>
                  <a:t>cfs</a:t>
                </a:r>
                <a:endParaRPr lang="en-US" sz="16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0"/>
              <c:y val="0.274193100862392"/>
            </c:manualLayout>
          </c:layout>
          <c:overlay val="0"/>
          <c:spPr>
            <a:noFill/>
            <a:ln w="24702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308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-1968392664"/>
        <c:crosses val="autoZero"/>
        <c:crossBetween val="midCat"/>
        <c:majorUnit val="20000.0"/>
        <c:minorUnit val="5000.0"/>
        <c:dispUnits>
          <c:builtInUnit val="thousands"/>
        </c:dispUnits>
      </c:valAx>
      <c:spPr>
        <a:noFill/>
        <a:ln w="12350">
          <a:solidFill>
            <a:schemeClr val="tx1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</c:legendEntry>
      <c:layout>
        <c:manualLayout>
          <c:xMode val="edge"/>
          <c:yMode val="edge"/>
          <c:x val="0.192572139390981"/>
          <c:y val="0.921955713282319"/>
          <c:w val="0.709192588300554"/>
          <c:h val="0.0560392791777476"/>
        </c:manualLayout>
      </c:layout>
      <c:overlay val="0"/>
      <c:spPr>
        <a:noFill/>
        <a:ln w="3088">
          <a:noFill/>
          <a:prstDash val="solid"/>
        </a:ln>
      </c:spPr>
      <c:txPr>
        <a:bodyPr/>
        <a:lstStyle/>
        <a:p>
          <a:pPr>
            <a:defRPr sz="1610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5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0.575</cdr:x>
      <cdr:y>0.10986</cdr:y>
    </cdr:from>
    <cdr:to>
      <cdr:x>0.94166</cdr:x>
      <cdr:y>0.2676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57800" y="742950"/>
          <a:ext cx="3352739" cy="106675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25400">
          <a:solidFill>
            <a:schemeClr val="tx1">
              <a:lumMod val="75000"/>
              <a:lumOff val="2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u="sng" dirty="0" err="1" smtClean="0">
              <a:latin typeface="Times New Roman" pitchFamily="18" charset="0"/>
              <a:cs typeface="Times New Roman" pitchFamily="18" charset="0"/>
            </a:rPr>
            <a:t>N</a:t>
          </a:r>
          <a:r>
            <a:rPr lang="en-US" sz="1200" u="sng" dirty="0" err="1" smtClean="0">
              <a:latin typeface="Times New Roman" pitchFamily="18" charset="0"/>
              <a:cs typeface="Times New Roman" pitchFamily="18" charset="0"/>
            </a:rPr>
            <a:t>úmero</a:t>
          </a:r>
          <a:r>
            <a:rPr lang="en-US" sz="1200" u="sng" dirty="0" smtClean="0">
              <a:latin typeface="Times New Roman" pitchFamily="18" charset="0"/>
              <a:cs typeface="Times New Roman" pitchFamily="18" charset="0"/>
            </a:rPr>
            <a:t> de </a:t>
          </a:r>
          <a:r>
            <a:rPr lang="en-US" sz="1200" u="sng" dirty="0" smtClean="0">
              <a:latin typeface="Times New Roman" pitchFamily="18" charset="0"/>
              <a:cs typeface="Times New Roman" pitchFamily="18" charset="0"/>
            </a:rPr>
            <a:t>Dias </a:t>
          </a:r>
          <a:r>
            <a:rPr lang="en-US" sz="1200" u="sng" dirty="0" err="1" smtClean="0">
              <a:latin typeface="Times New Roman" pitchFamily="18" charset="0"/>
              <a:cs typeface="Times New Roman" pitchFamily="18" charset="0"/>
            </a:rPr>
            <a:t>Acima</a:t>
          </a:r>
          <a:r>
            <a:rPr lang="en-US" sz="1200" u="sng" dirty="0" smtClean="0">
              <a:latin typeface="Times New Roman" pitchFamily="18" charset="0"/>
              <a:cs typeface="Times New Roman" pitchFamily="18" charset="0"/>
            </a:rPr>
            <a:t> do </a:t>
          </a:r>
          <a:r>
            <a:rPr lang="en-US" sz="1200" u="sng" dirty="0" err="1" smtClean="0">
              <a:latin typeface="Times New Roman" pitchFamily="18" charset="0"/>
              <a:cs typeface="Times New Roman" pitchFamily="18" charset="0"/>
            </a:rPr>
            <a:t>Estágio</a:t>
          </a:r>
          <a:r>
            <a:rPr lang="en-US" sz="1200" u="sng" dirty="0" smtClean="0">
              <a:latin typeface="Times New Roman" pitchFamily="18" charset="0"/>
              <a:cs typeface="Times New Roman" pitchFamily="18" charset="0"/>
            </a:rPr>
            <a:t> de </a:t>
          </a:r>
          <a:r>
            <a:rPr lang="en-US" sz="1200" u="sng" dirty="0" err="1" smtClean="0">
              <a:latin typeface="Times New Roman" pitchFamily="18" charset="0"/>
              <a:cs typeface="Times New Roman" pitchFamily="18" charset="0"/>
            </a:rPr>
            <a:t>Enchente</a:t>
          </a:r>
          <a:endParaRPr lang="en-US" sz="1200" u="sng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en-US" sz="1200" dirty="0" smtClean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	</a:t>
          </a:r>
          <a:r>
            <a:rPr lang="en-US" sz="1200" dirty="0" err="1" smtClean="0">
              <a:latin typeface="Times New Roman" pitchFamily="18" charset="0"/>
              <a:cs typeface="Times New Roman" pitchFamily="18" charset="0"/>
            </a:rPr>
            <a:t>Desregulado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:  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~ 100</a:t>
          </a:r>
        </a:p>
        <a:p xmlns:a="http://schemas.openxmlformats.org/drawingml/2006/main"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	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De </a:t>
          </a:r>
          <a:r>
            <a:rPr lang="en-US" sz="1200" dirty="0" err="1" smtClean="0">
              <a:latin typeface="Times New Roman" pitchFamily="18" charset="0"/>
              <a:cs typeface="Times New Roman" pitchFamily="18" charset="0"/>
            </a:rPr>
            <a:t>fato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:  </a:t>
          </a:r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~ 80 </a:t>
          </a:r>
          <a:endParaRPr lang="en-US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7CC43-475A-402F-B006-0959E36B0117}" type="datetimeFigureOut">
              <a:rPr lang="en-US" smtClean="0"/>
              <a:pPr/>
              <a:t>5/23/13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05DE4-89E5-4F1D-A833-C201846CC9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1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Missouri River 2341 mi long, 1/6 of continental U.S.</a:t>
            </a:r>
          </a:p>
          <a:p>
            <a:r>
              <a:rPr lang="en-US" dirty="0" smtClean="0"/>
              <a:t>Upper 1/3 – Source of 2011 flood.</a:t>
            </a:r>
          </a:p>
          <a:p>
            <a:r>
              <a:rPr lang="en-US" dirty="0" smtClean="0"/>
              <a:t>Middle 1/3 – 6 </a:t>
            </a:r>
            <a:r>
              <a:rPr lang="en-US" dirty="0" err="1" smtClean="0"/>
              <a:t>mainstem</a:t>
            </a:r>
            <a:r>
              <a:rPr lang="en-US" dirty="0" smtClean="0"/>
              <a:t> reservoirs Ft Peck to </a:t>
            </a:r>
            <a:r>
              <a:rPr lang="en-US" dirty="0" err="1" smtClean="0"/>
              <a:t>Gavins</a:t>
            </a:r>
            <a:r>
              <a:rPr lang="en-US" dirty="0" smtClean="0"/>
              <a:t> Point.</a:t>
            </a:r>
          </a:p>
          <a:p>
            <a:r>
              <a:rPr lang="en-US" dirty="0" smtClean="0"/>
              <a:t>Lower 1/3 – levees along both sides of river (focus of this presentation)</a:t>
            </a:r>
          </a:p>
          <a:p>
            <a:r>
              <a:rPr lang="en-US" dirty="0" smtClean="0"/>
              <a:t>	Floodplain &gt;5 mi wide, heavy agricultural use with some urban areas including Sioux City, Omaha, Council Bluffs, Kansas City, St. Louis.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River Gauge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965759-2D84-4817-8F0C-F69D2805052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Temporarily shut down spillway to </a:t>
            </a:r>
            <a:r>
              <a:rPr lang="en-US" dirty="0" err="1" smtClean="0"/>
              <a:t>perfrom</a:t>
            </a:r>
            <a:r>
              <a:rPr lang="en-US" baseline="0" dirty="0" smtClean="0"/>
              <a:t> patching repairs and closed off (grouted) drain openings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off from the snow melt and rain filled flood storage of all six </a:t>
            </a:r>
            <a:r>
              <a:rPr lang="en-US" dirty="0" err="1" smtClean="0"/>
              <a:t>maintem</a:t>
            </a:r>
            <a:r>
              <a:rPr lang="en-US" dirty="0" smtClean="0"/>
              <a:t> </a:t>
            </a:r>
            <a:r>
              <a:rPr lang="en-US" dirty="0" err="1" smtClean="0"/>
              <a:t>reserviors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Red line shows unregulated – flows without dams in place.</a:t>
            </a:r>
          </a:p>
          <a:p>
            <a:r>
              <a:rPr lang="en-US" dirty="0" smtClean="0"/>
              <a:t>Gray area shows the 2011 flood flows, a few miles downstream of </a:t>
            </a:r>
            <a:r>
              <a:rPr lang="en-US" dirty="0" err="1" smtClean="0"/>
              <a:t>Gavins</a:t>
            </a:r>
            <a:r>
              <a:rPr lang="en-US" dirty="0" smtClean="0"/>
              <a:t> Pt dam.</a:t>
            </a:r>
          </a:p>
          <a:p>
            <a:r>
              <a:rPr lang="en-US" dirty="0" smtClean="0"/>
              <a:t>	Long duration:  June – September</a:t>
            </a:r>
          </a:p>
          <a:p>
            <a:r>
              <a:rPr lang="en-US" dirty="0" smtClean="0"/>
              <a:t>	Reservoir system effective at removing peak of hydrograph.</a:t>
            </a:r>
          </a:p>
          <a:p>
            <a:endParaRPr lang="en-US" dirty="0" smtClean="0"/>
          </a:p>
          <a:p>
            <a:r>
              <a:rPr lang="en-US" dirty="0" smtClean="0"/>
              <a:t>Some public perception in lower basin: “Man made flood.”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River Gauge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965759-2D84-4817-8F0C-F69D2805052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1897"/>
            <a:fld id="{B272AD49-9BE7-406F-9D59-5AB078F76E6B}" type="slidenum">
              <a:rPr lang="en-US" smtClean="0">
                <a:latin typeface="Arial" charset="0"/>
              </a:rPr>
              <a:pPr defTabSz="911897"/>
              <a:t>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Note reservoir size of Ft Peck, Garrison, and </a:t>
            </a:r>
            <a:r>
              <a:rPr lang="en-US" dirty="0" err="1" smtClean="0"/>
              <a:t>Oahe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Enormous </a:t>
            </a:r>
            <a:r>
              <a:rPr lang="en-US" dirty="0" err="1" smtClean="0"/>
              <a:t>Hydrauilic</a:t>
            </a:r>
            <a:r>
              <a:rPr lang="en-US" dirty="0" smtClean="0"/>
              <a:t> Fill Dam.  First Dam to ever</a:t>
            </a:r>
            <a:r>
              <a:rPr lang="en-US" baseline="0" dirty="0" smtClean="0"/>
              <a:t> use Relief wells to control </a:t>
            </a:r>
            <a:r>
              <a:rPr lang="en-US" baseline="0" dirty="0" err="1" smtClean="0"/>
              <a:t>underseepage</a:t>
            </a:r>
            <a:r>
              <a:rPr lang="en-US" baseline="0" dirty="0" smtClean="0"/>
              <a:t>. </a:t>
            </a:r>
            <a:endParaRPr lang="en-US" dirty="0" smtClean="0"/>
          </a:p>
          <a:p>
            <a:r>
              <a:rPr lang="en-US" dirty="0" smtClean="0"/>
              <a:t>75</a:t>
            </a:r>
            <a:r>
              <a:rPr lang="en-US" baseline="0" dirty="0" smtClean="0"/>
              <a:t> yr old </a:t>
            </a:r>
            <a:r>
              <a:rPr lang="en-US" dirty="0" smtClean="0"/>
              <a:t>Spillway in </a:t>
            </a:r>
            <a:r>
              <a:rPr lang="en-US" dirty="0" err="1" smtClean="0"/>
              <a:t>Bearpaw</a:t>
            </a:r>
            <a:r>
              <a:rPr lang="en-US" dirty="0" smtClean="0"/>
              <a:t> Shale, very erosive and unstable</a:t>
            </a:r>
          </a:p>
          <a:p>
            <a:r>
              <a:rPr lang="en-US" dirty="0" smtClean="0"/>
              <a:t>No Stilling basin, only vertical cutoff wall</a:t>
            </a:r>
            <a:r>
              <a:rPr lang="en-US" baseline="0" dirty="0" smtClean="0"/>
              <a:t> that extended 70 feet down 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Considerable historical movement experienced down chute and damage to </a:t>
            </a:r>
            <a:r>
              <a:rPr lang="en-US" dirty="0" err="1" smtClean="0"/>
              <a:t>underdrain</a:t>
            </a:r>
            <a:r>
              <a:rPr lang="en-US" dirty="0" smtClean="0"/>
              <a:t> system;</a:t>
            </a:r>
          </a:p>
          <a:p>
            <a:r>
              <a:rPr lang="en-US" dirty="0" smtClean="0"/>
              <a:t>Several documented concerns regarding stability of cutoff structure and chute slabs</a:t>
            </a:r>
          </a:p>
          <a:p>
            <a:r>
              <a:rPr lang="en-US" dirty="0" smtClean="0"/>
              <a:t>Spillway flows were double previously experienced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05DE4-89E5-4F1D-A833-C201846CC9E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Garrison Dam – Historic Movement along upstream</a:t>
            </a:r>
            <a:r>
              <a:rPr lang="en-US" baseline="0" dirty="0" smtClean="0"/>
              <a:t> face and </a:t>
            </a:r>
            <a:r>
              <a:rPr lang="en-US" baseline="0" dirty="0" err="1" smtClean="0"/>
              <a:t>underseepage</a:t>
            </a:r>
            <a:r>
              <a:rPr lang="en-US" baseline="0" dirty="0" smtClean="0"/>
              <a:t> in right terrace due to flaw in </a:t>
            </a:r>
            <a:r>
              <a:rPr lang="en-US" baseline="0" dirty="0" err="1" smtClean="0"/>
              <a:t>underseepage</a:t>
            </a:r>
            <a:r>
              <a:rPr lang="en-US" baseline="0" dirty="0" smtClean="0"/>
              <a:t> cutoff. </a:t>
            </a:r>
          </a:p>
          <a:p>
            <a:r>
              <a:rPr lang="en-US" baseline="0" dirty="0" smtClean="0"/>
              <a:t>Main Concern was 1</a:t>
            </a:r>
            <a:r>
              <a:rPr lang="en-US" baseline="30000" dirty="0" smtClean="0"/>
              <a:t>st</a:t>
            </a:r>
            <a:r>
              <a:rPr lang="en-US" baseline="0" dirty="0" smtClean="0"/>
              <a:t> time use of Spillway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Tunnel Releases, rarely used, releases were in excess of 200% of previous max</a:t>
            </a:r>
          </a:p>
          <a:p>
            <a:r>
              <a:rPr lang="en-US" dirty="0" smtClean="0"/>
              <a:t>History  of severe </a:t>
            </a:r>
            <a:r>
              <a:rPr lang="en-US" dirty="0" err="1" smtClean="0"/>
              <a:t>cavitation</a:t>
            </a:r>
            <a:r>
              <a:rPr lang="en-US" dirty="0" smtClean="0"/>
              <a:t>  that</a:t>
            </a:r>
            <a:r>
              <a:rPr lang="en-US" baseline="0" dirty="0" smtClean="0"/>
              <a:t> was repaired in the 90s, but never tested</a:t>
            </a:r>
          </a:p>
          <a:p>
            <a:r>
              <a:rPr lang="en-US" baseline="0" dirty="0" smtClean="0"/>
              <a:t>After confidence was gained in Spillway, release flexibilities enabled ROV inspection.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Surveillance</a:t>
            </a:r>
            <a:r>
              <a:rPr lang="en-US" baseline="0" dirty="0" smtClean="0"/>
              <a:t> personnel observed what was thought to be panels of slabs being uplifted </a:t>
            </a:r>
          </a:p>
          <a:p>
            <a:r>
              <a:rPr lang="en-US" baseline="0" dirty="0" smtClean="0"/>
              <a:t>Spillway temporarily shut downs to permit inspection with SONAR device to verify condition, assure materials were not ball milling, assess erosion and install monitoring devices.</a:t>
            </a:r>
          </a:p>
          <a:p>
            <a:r>
              <a:rPr lang="en-US" dirty="0" smtClean="0"/>
              <a:t>Granular</a:t>
            </a:r>
            <a:r>
              <a:rPr lang="en-US" baseline="0" dirty="0" smtClean="0"/>
              <a:t> backfill behind walls tied into a </a:t>
            </a:r>
            <a:r>
              <a:rPr lang="en-US" baseline="0" dirty="0" err="1" smtClean="0"/>
              <a:t>embankmnent</a:t>
            </a:r>
            <a:r>
              <a:rPr lang="en-US" baseline="0" dirty="0" smtClean="0"/>
              <a:t> toe train and was being eroded</a:t>
            </a:r>
          </a:p>
          <a:p>
            <a:r>
              <a:rPr lang="en-US" baseline="0" dirty="0" err="1" smtClean="0"/>
              <a:t>Tailwater</a:t>
            </a:r>
            <a:r>
              <a:rPr lang="en-US" baseline="0" dirty="0" smtClean="0"/>
              <a:t> still projected to climb,  decision was made to place riprap to slow down erosion and lessen potential for undermining toe of embankment.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Slabs</a:t>
            </a:r>
            <a:r>
              <a:rPr lang="en-US" baseline="0" dirty="0" smtClean="0"/>
              <a:t> blew out and backfill washed away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Forces performed work with emergency stockpile materials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Discharges through Spillway more common,</a:t>
            </a:r>
            <a:r>
              <a:rPr lang="en-US" baseline="0" dirty="0" smtClean="0"/>
              <a:t> but no where near this magnitude or duration.</a:t>
            </a:r>
          </a:p>
          <a:p>
            <a:r>
              <a:rPr lang="en-US" dirty="0" smtClean="0"/>
              <a:t>Some of the gates were</a:t>
            </a:r>
            <a:r>
              <a:rPr lang="en-US" baseline="0" dirty="0" smtClean="0"/>
              <a:t> under minor repair and could not be in operation during initial stages</a:t>
            </a:r>
          </a:p>
          <a:p>
            <a:r>
              <a:rPr lang="en-US" baseline="0" dirty="0" smtClean="0"/>
              <a:t>Unbalanced loading and long duration of discharges had unexpectedly charged and pressurized the granular wall backfill to the higher elevations.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A80C9-FA99-48B0-89A4-35E2072E94B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B7F1BA-D67F-4C9B-A45C-B616BB1302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CC7D5-AADD-49FA-8209-475AB0712B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5FBA0-85FA-41DD-A1DD-482288AB0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D4C019-37C7-4484-AE0D-6330E9A369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8772D2-7AE8-4A93-AA45-9019B250B6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ABEF5F-8FA6-440F-B410-7B1ED1EF4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BF0D79-5E21-4B51-83BC-01370C630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660489-68D3-439A-9BFF-659C217B7C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00AD57-2CF4-4544-96CA-35FCAB7A7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F2CABE-9980-4043-AA6F-5024EEE231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79B778-9B5B-44B4-90AA-9D0DD5F65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gif"/><Relationship Id="rId1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gif"/><Relationship Id="rId15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/>
          <p:cNvPicPr>
            <a:picLocks noChangeAspect="1" noChangeArrowheads="1"/>
          </p:cNvPicPr>
          <p:nvPr userDrawn="1"/>
        </p:nvPicPr>
        <p:blipFill>
          <a:blip r:embed="rId13" cstate="print"/>
          <a:stretch>
            <a:fillRect/>
          </a:stretch>
        </p:blipFill>
        <p:spPr bwMode="auto">
          <a:xfrm>
            <a:off x="4038601" y="3886200"/>
            <a:ext cx="510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3" name="Picture 39"/>
          <p:cNvPicPr>
            <a:picLocks noChangeAspect="1" noChangeArrowheads="1"/>
          </p:cNvPicPr>
          <p:nvPr userDrawn="1"/>
        </p:nvPicPr>
        <p:blipFill>
          <a:blip r:embed="rId14" cstate="print"/>
          <a:stretch>
            <a:fillRect/>
          </a:stretch>
        </p:blipFill>
        <p:spPr bwMode="auto">
          <a:xfrm>
            <a:off x="4953000" y="855855"/>
            <a:ext cx="4190999" cy="310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reeform 12"/>
          <p:cNvSpPr/>
          <p:nvPr userDrawn="1"/>
        </p:nvSpPr>
        <p:spPr>
          <a:xfrm>
            <a:off x="0" y="-7258"/>
            <a:ext cx="9129486" cy="6894286"/>
          </a:xfrm>
          <a:custGeom>
            <a:avLst/>
            <a:gdLst>
              <a:gd name="connsiteX0" fmla="*/ 0 w 9129486"/>
              <a:gd name="connsiteY0" fmla="*/ 0 h 6894286"/>
              <a:gd name="connsiteX1" fmla="*/ 9129486 w 9129486"/>
              <a:gd name="connsiteY1" fmla="*/ 0 h 6894286"/>
              <a:gd name="connsiteX2" fmla="*/ 9129486 w 9129486"/>
              <a:gd name="connsiteY2" fmla="*/ 1669143 h 6894286"/>
              <a:gd name="connsiteX3" fmla="*/ 8824686 w 9129486"/>
              <a:gd name="connsiteY3" fmla="*/ 1669143 h 6894286"/>
              <a:gd name="connsiteX4" fmla="*/ 8432800 w 9129486"/>
              <a:gd name="connsiteY4" fmla="*/ 1683657 h 6894286"/>
              <a:gd name="connsiteX5" fmla="*/ 8026400 w 9129486"/>
              <a:gd name="connsiteY5" fmla="*/ 1756229 h 6894286"/>
              <a:gd name="connsiteX6" fmla="*/ 7649029 w 9129486"/>
              <a:gd name="connsiteY6" fmla="*/ 1872343 h 6894286"/>
              <a:gd name="connsiteX7" fmla="*/ 7097486 w 9129486"/>
              <a:gd name="connsiteY7" fmla="*/ 2061029 h 6894286"/>
              <a:gd name="connsiteX8" fmla="*/ 6647543 w 9129486"/>
              <a:gd name="connsiteY8" fmla="*/ 2278743 h 6894286"/>
              <a:gd name="connsiteX9" fmla="*/ 6313714 w 9129486"/>
              <a:gd name="connsiteY9" fmla="*/ 2496457 h 6894286"/>
              <a:gd name="connsiteX10" fmla="*/ 5892800 w 9129486"/>
              <a:gd name="connsiteY10" fmla="*/ 2844800 h 6894286"/>
              <a:gd name="connsiteX11" fmla="*/ 5457371 w 9129486"/>
              <a:gd name="connsiteY11" fmla="*/ 3251200 h 6894286"/>
              <a:gd name="connsiteX12" fmla="*/ 5138057 w 9129486"/>
              <a:gd name="connsiteY12" fmla="*/ 3628571 h 6894286"/>
              <a:gd name="connsiteX13" fmla="*/ 4804229 w 9129486"/>
              <a:gd name="connsiteY13" fmla="*/ 4107543 h 6894286"/>
              <a:gd name="connsiteX14" fmla="*/ 4542971 w 9129486"/>
              <a:gd name="connsiteY14" fmla="*/ 4601029 h 6894286"/>
              <a:gd name="connsiteX15" fmla="*/ 4296229 w 9129486"/>
              <a:gd name="connsiteY15" fmla="*/ 5210629 h 6894286"/>
              <a:gd name="connsiteX16" fmla="*/ 4136571 w 9129486"/>
              <a:gd name="connsiteY16" fmla="*/ 5820229 h 6894286"/>
              <a:gd name="connsiteX17" fmla="*/ 4064000 w 9129486"/>
              <a:gd name="connsiteY17" fmla="*/ 6299200 h 6894286"/>
              <a:gd name="connsiteX18" fmla="*/ 4020457 w 9129486"/>
              <a:gd name="connsiteY18" fmla="*/ 6894286 h 6894286"/>
              <a:gd name="connsiteX19" fmla="*/ 0 w 9129486"/>
              <a:gd name="connsiteY19" fmla="*/ 6865257 h 6894286"/>
              <a:gd name="connsiteX20" fmla="*/ 0 w 9129486"/>
              <a:gd name="connsiteY20" fmla="*/ 0 h 68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29486" h="6894286">
                <a:moveTo>
                  <a:pt x="0" y="0"/>
                </a:moveTo>
                <a:lnTo>
                  <a:pt x="9129486" y="0"/>
                </a:lnTo>
                <a:lnTo>
                  <a:pt x="9129486" y="1669143"/>
                </a:lnTo>
                <a:lnTo>
                  <a:pt x="8824686" y="1669143"/>
                </a:lnTo>
                <a:lnTo>
                  <a:pt x="8432800" y="1683657"/>
                </a:lnTo>
                <a:lnTo>
                  <a:pt x="8026400" y="1756229"/>
                </a:lnTo>
                <a:lnTo>
                  <a:pt x="7649029" y="1872343"/>
                </a:lnTo>
                <a:lnTo>
                  <a:pt x="7097486" y="2061029"/>
                </a:lnTo>
                <a:lnTo>
                  <a:pt x="6647543" y="2278743"/>
                </a:lnTo>
                <a:lnTo>
                  <a:pt x="6313714" y="2496457"/>
                </a:lnTo>
                <a:lnTo>
                  <a:pt x="5892800" y="2844800"/>
                </a:lnTo>
                <a:lnTo>
                  <a:pt x="5457371" y="3251200"/>
                </a:lnTo>
                <a:lnTo>
                  <a:pt x="5138057" y="3628571"/>
                </a:lnTo>
                <a:lnTo>
                  <a:pt x="4804229" y="4107543"/>
                </a:lnTo>
                <a:lnTo>
                  <a:pt x="4542971" y="4601029"/>
                </a:lnTo>
                <a:lnTo>
                  <a:pt x="4296229" y="5210629"/>
                </a:lnTo>
                <a:lnTo>
                  <a:pt x="4136571" y="5820229"/>
                </a:lnTo>
                <a:lnTo>
                  <a:pt x="4064000" y="6299200"/>
                </a:lnTo>
                <a:lnTo>
                  <a:pt x="4020457" y="6894286"/>
                </a:lnTo>
                <a:lnTo>
                  <a:pt x="0" y="686525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SACE_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5081588"/>
            <a:ext cx="1371600" cy="938213"/>
          </a:xfrm>
          <a:prstGeom prst="rect">
            <a:avLst/>
          </a:prstGeom>
          <a:noFill/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953000" y="3962400"/>
            <a:ext cx="41910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36525" y="6096000"/>
            <a:ext cx="2454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dirty="0" smtClean="0"/>
              <a:t>Corps </a:t>
            </a:r>
            <a:r>
              <a:rPr lang="en-US" sz="1200" b="1" dirty="0"/>
              <a:t>of Engineers</a:t>
            </a:r>
          </a:p>
          <a:p>
            <a:r>
              <a:rPr lang="en-US" b="1" dirty="0"/>
              <a:t>BUILDING STRONG</a:t>
            </a:r>
            <a:r>
              <a:rPr lang="en-US" sz="1400" b="1" baseline="-25000" dirty="0"/>
              <a:t>®</a:t>
            </a:r>
          </a:p>
        </p:txBody>
      </p:sp>
      <p:pic>
        <p:nvPicPr>
          <p:cNvPr id="10" name="Picture 23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1207672" cy="1131304"/>
          </a:xfrm>
          <a:prstGeom prst="rect">
            <a:avLst/>
          </a:prstGeom>
          <a:noFill/>
        </p:spPr>
      </p:pic>
      <p:pic>
        <p:nvPicPr>
          <p:cNvPr id="11" name="Picture 25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86200"/>
            <a:ext cx="1143000" cy="1143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3687647A-9332-4357-AB56-6FD9E33C2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2133600" y="632460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8" descr="USACE_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06597" y="5943600"/>
            <a:ext cx="1037403" cy="709613"/>
          </a:xfrm>
          <a:prstGeom prst="rect">
            <a:avLst/>
          </a:prstGeom>
          <a:noFill/>
        </p:spPr>
      </p:pic>
      <p:pic>
        <p:nvPicPr>
          <p:cNvPr id="9" name="Picture 23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914400" cy="762000"/>
          </a:xfrm>
          <a:prstGeom prst="rect">
            <a:avLst/>
          </a:prstGeom>
          <a:noFill/>
        </p:spPr>
      </p:pic>
      <p:pic>
        <p:nvPicPr>
          <p:cNvPr id="10" name="Picture 25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91200"/>
            <a:ext cx="762000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erry.w.webb@usace.army.mi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1" Type="http://schemas.microsoft.com/office/2007/relationships/media" Target="file:///C:\Users\S0CWEJWW\Documents\Dam%20Safety\Training%20Course\Brazil\Webb%20Presentations\Mathews_Missouri_River_Flood_of_2011_Short_Version_Compressed.wmv" TargetMode="External"/><Relationship Id="rId2" Type="http://schemas.openxmlformats.org/officeDocument/2006/relationships/video" Target="file:///C:\Users\S0CWEJWW\Documents\Dam%20Safety\Training%20Course\Brazil\Webb%20Presentations\Mathews_Missouri_River_Flood_of_2011_Short_Version_Compressed.wmv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152400"/>
            <a:ext cx="7772400" cy="1470025"/>
          </a:xfrm>
        </p:spPr>
        <p:txBody>
          <a:bodyPr/>
          <a:lstStyle/>
          <a:p>
            <a:r>
              <a:rPr lang="en-US" dirty="0" smtClean="0"/>
              <a:t>2011 </a:t>
            </a:r>
            <a:r>
              <a:rPr lang="en-US" dirty="0" err="1" smtClean="0"/>
              <a:t>Combate</a:t>
            </a:r>
            <a:r>
              <a:rPr lang="en-US" dirty="0" smtClean="0"/>
              <a:t> a </a:t>
            </a:r>
            <a:r>
              <a:rPr lang="en-US" dirty="0" err="1" smtClean="0"/>
              <a:t>Enchentes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Reserva</a:t>
            </a:r>
            <a:r>
              <a:rPr lang="en-US" dirty="0" err="1" smtClean="0"/>
              <a:t>tórios</a:t>
            </a:r>
            <a:r>
              <a:rPr lang="en-US" dirty="0" smtClean="0"/>
              <a:t> no </a:t>
            </a:r>
            <a:r>
              <a:rPr lang="en-US" dirty="0" err="1" smtClean="0"/>
              <a:t>Bra</a:t>
            </a:r>
            <a:r>
              <a:rPr lang="en-US" dirty="0" err="1" smtClean="0"/>
              <a:t>ço</a:t>
            </a:r>
            <a:r>
              <a:rPr lang="en-US" dirty="0" smtClean="0"/>
              <a:t> </a:t>
            </a:r>
            <a:r>
              <a:rPr lang="en-US" dirty="0" smtClean="0"/>
              <a:t>Principal do Rio </a:t>
            </a:r>
            <a:r>
              <a:rPr lang="en-US" dirty="0" smtClean="0"/>
              <a:t>Missouri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752600"/>
            <a:ext cx="62484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 smtClean="0"/>
              <a:t>Jerry W. Webb, P.E., D.WRE</a:t>
            </a:r>
          </a:p>
          <a:p>
            <a:r>
              <a:rPr lang="en-US" sz="1600" dirty="0" smtClean="0"/>
              <a:t>Principal Hydrologic &amp; Hydraulic Engineer</a:t>
            </a:r>
          </a:p>
          <a:p>
            <a:r>
              <a:rPr lang="en-US" sz="1600" dirty="0" smtClean="0"/>
              <a:t>Hydrology, Hydraulics &amp; Coastal Community of Practice Leader</a:t>
            </a:r>
          </a:p>
          <a:p>
            <a:r>
              <a:rPr lang="en-US" sz="1600" dirty="0" smtClean="0"/>
              <a:t>US Army Corps of Engineers, Headquarters    </a:t>
            </a:r>
          </a:p>
          <a:p>
            <a:r>
              <a:rPr lang="en-US" sz="1600" dirty="0" smtClean="0">
                <a:hlinkClick r:id="rId2"/>
              </a:rPr>
              <a:t>Jerry.w.webb@usace.army.mil</a:t>
            </a:r>
            <a:endParaRPr lang="en-US" sz="1600" dirty="0" smtClean="0"/>
          </a:p>
          <a:p>
            <a:pPr>
              <a:spcBef>
                <a:spcPts val="0"/>
              </a:spcBef>
            </a:pPr>
            <a:endParaRPr lang="en-US" sz="1400" dirty="0" smtClean="0"/>
          </a:p>
          <a:p>
            <a:pPr>
              <a:spcBef>
                <a:spcPts val="0"/>
              </a:spcBef>
            </a:pPr>
            <a:r>
              <a:rPr lang="en-US" sz="1400" dirty="0" smtClean="0"/>
              <a:t>Dam Safety Workshop</a:t>
            </a:r>
          </a:p>
          <a:p>
            <a:pPr>
              <a:spcBef>
                <a:spcPts val="0"/>
              </a:spcBef>
            </a:pPr>
            <a:r>
              <a:rPr lang="en-US" sz="1400" dirty="0" smtClean="0"/>
              <a:t>Brasília, Brazil</a:t>
            </a:r>
          </a:p>
          <a:p>
            <a:pPr>
              <a:spcBef>
                <a:spcPts val="0"/>
              </a:spcBef>
            </a:pPr>
            <a:r>
              <a:rPr lang="en-US" sz="1400" smtClean="0"/>
              <a:t>20-24 May 2013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mainstem-Garrison-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42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04055" y="180975"/>
            <a:ext cx="6324600" cy="609600"/>
          </a:xfrm>
        </p:spPr>
        <p:txBody>
          <a:bodyPr/>
          <a:lstStyle/>
          <a:p>
            <a:pPr defTabSz="912813"/>
            <a:r>
              <a:rPr lang="en-US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Barragem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Garrison</a:t>
            </a:r>
            <a:endParaRPr lang="en-US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7665"/>
              </p:ext>
            </p:extLst>
          </p:nvPr>
        </p:nvGraphicFramePr>
        <p:xfrm>
          <a:off x="0" y="4724400"/>
          <a:ext cx="3429000" cy="10460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981200"/>
                <a:gridCol w="1447800"/>
              </a:tblGrid>
              <a:tr h="253520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Cota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operacional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m</a:t>
                      </a:r>
                      <a:r>
                        <a:rPr lang="en-US" sz="1000" dirty="0" err="1" smtClean="0"/>
                        <a:t>áxima</a:t>
                      </a:r>
                      <a:r>
                        <a:rPr lang="en-US" sz="1000" dirty="0" smtClean="0"/>
                        <a:t>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565,09 m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12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</a:t>
                      </a:r>
                      <a:r>
                        <a:rPr lang="en-US" sz="1000" dirty="0" err="1" smtClean="0"/>
                        <a:t>exclusivamente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para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err="1" smtClean="0"/>
                        <a:t>Controle</a:t>
                      </a:r>
                      <a:r>
                        <a:rPr lang="en-US" sz="1000" baseline="0" dirty="0" smtClean="0"/>
                        <a:t> de </a:t>
                      </a:r>
                      <a:r>
                        <a:rPr lang="en-US" sz="1000" baseline="0" dirty="0" err="1" smtClean="0"/>
                        <a:t>Enchentes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563,88 m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802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</a:t>
                      </a:r>
                      <a:r>
                        <a:rPr lang="en-US" sz="1000" dirty="0" err="1" smtClean="0"/>
                        <a:t>para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err="1" smtClean="0"/>
                        <a:t>Controle</a:t>
                      </a:r>
                      <a:r>
                        <a:rPr lang="en-US" sz="1000" baseline="0" dirty="0" smtClean="0"/>
                        <a:t> de </a:t>
                      </a:r>
                      <a:r>
                        <a:rPr lang="en-US" sz="1000" baseline="0" dirty="0" err="1" smtClean="0"/>
                        <a:t>Enchentes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5600,7 </a:t>
                      </a:r>
                      <a:r>
                        <a:rPr lang="en-US" sz="1000" dirty="0" smtClean="0"/>
                        <a:t>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46615"/>
              </p:ext>
            </p:extLst>
          </p:nvPr>
        </p:nvGraphicFramePr>
        <p:xfrm>
          <a:off x="0" y="5821680"/>
          <a:ext cx="5334000" cy="1036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0621"/>
                <a:gridCol w="1174273"/>
                <a:gridCol w="2259106"/>
              </a:tblGrid>
              <a:tr h="2286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1955-2010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baseline="0" dirty="0" err="1" smtClean="0"/>
                        <a:t>Cota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err="1" smtClean="0"/>
                        <a:t>Máxima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err="1" smtClean="0"/>
                        <a:t>Hist</a:t>
                      </a:r>
                      <a:r>
                        <a:rPr lang="en-US" sz="1000" dirty="0" err="1" smtClean="0"/>
                        <a:t>órica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smtClean="0"/>
                        <a:t>(Data)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565.48</a:t>
                      </a:r>
                      <a:r>
                        <a:rPr lang="en-US" sz="1000" baseline="0" dirty="0" smtClean="0"/>
                        <a:t> m </a:t>
                      </a:r>
                      <a:r>
                        <a:rPr lang="en-US" sz="1000" dirty="0" smtClean="0"/>
                        <a:t/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(1975)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1854.6 feet</a:t>
                      </a:r>
                    </a:p>
                    <a:p>
                      <a:pPr algn="ctr"/>
                      <a:r>
                        <a:rPr lang="en-US" sz="1000" dirty="0" smtClean="0"/>
                        <a:t>(July 1, 2011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Daily Average Release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1840 m3/s</a:t>
                      </a:r>
                      <a:r>
                        <a:rPr lang="en-US" sz="1000" dirty="0" smtClean="0"/>
                        <a:t/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(1975)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4264.5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ctr"/>
                      <a:r>
                        <a:rPr lang="en-US" sz="1000" dirty="0" smtClean="0"/>
                        <a:t>(25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err="1" smtClean="0"/>
                        <a:t>junho</a:t>
                      </a:r>
                      <a:r>
                        <a:rPr lang="en-US" sz="1000" dirty="0" smtClean="0"/>
                        <a:t>, </a:t>
                      </a:r>
                      <a:r>
                        <a:rPr lang="en-US" sz="1000" dirty="0" smtClean="0"/>
                        <a:t>2011)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76400" y="1752600"/>
            <a:ext cx="169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Casa de </a:t>
            </a:r>
            <a:r>
              <a:rPr lang="en-US" dirty="0" err="1" smtClean="0">
                <a:solidFill>
                  <a:schemeClr val="bg1"/>
                </a:solidFill>
              </a:rPr>
              <a:t>For</a:t>
            </a:r>
            <a:r>
              <a:rPr lang="en-US" dirty="0" err="1" smtClean="0">
                <a:solidFill>
                  <a:schemeClr val="bg1"/>
                </a:solidFill>
              </a:rPr>
              <a:t>ça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838200" y="1937266"/>
            <a:ext cx="838200" cy="6535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29200" y="1981200"/>
            <a:ext cx="132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Vertedouro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172200" y="2362200"/>
            <a:ext cx="1676400" cy="6858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rrison Project 7-21-2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914400" y="-381000"/>
            <a:ext cx="11258550" cy="7821729"/>
          </a:xfrm>
        </p:spPr>
      </p:pic>
      <p:sp>
        <p:nvSpPr>
          <p:cNvPr id="5" name="TextBox 4"/>
          <p:cNvSpPr txBox="1"/>
          <p:nvPr/>
        </p:nvSpPr>
        <p:spPr>
          <a:xfrm>
            <a:off x="1219200" y="914400"/>
            <a:ext cx="486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Eros</a:t>
            </a:r>
            <a:r>
              <a:rPr lang="en-US" dirty="0" err="1" smtClean="0">
                <a:solidFill>
                  <a:srgbClr val="FFC000"/>
                </a:solidFill>
              </a:rPr>
              <a:t>ão</a:t>
            </a:r>
            <a:r>
              <a:rPr lang="en-US" dirty="0" smtClean="0">
                <a:solidFill>
                  <a:srgbClr val="FFC000"/>
                </a:solidFill>
              </a:rPr>
              <a:t> no </a:t>
            </a:r>
            <a:r>
              <a:rPr lang="en-US" dirty="0" err="1" smtClean="0">
                <a:solidFill>
                  <a:srgbClr val="FFC000"/>
                </a:solidFill>
              </a:rPr>
              <a:t>Vertedouro</a:t>
            </a:r>
            <a:r>
              <a:rPr lang="en-US" dirty="0" smtClean="0">
                <a:solidFill>
                  <a:srgbClr val="FFC000"/>
                </a:solidFill>
              </a:rPr>
              <a:t> e </a:t>
            </a:r>
            <a:r>
              <a:rPr lang="en-US" dirty="0" err="1" smtClean="0">
                <a:solidFill>
                  <a:srgbClr val="FFC000"/>
                </a:solidFill>
              </a:rPr>
              <a:t>subpressão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potencial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743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Infiltra</a:t>
            </a:r>
            <a:r>
              <a:rPr lang="en-US" dirty="0" err="1" smtClean="0">
                <a:solidFill>
                  <a:srgbClr val="FFC000"/>
                </a:solidFill>
              </a:rPr>
              <a:t>ção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na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ombreira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esquerda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91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Atividade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inicial</a:t>
            </a:r>
            <a:r>
              <a:rPr lang="en-US" dirty="0" smtClean="0">
                <a:solidFill>
                  <a:srgbClr val="FFC000"/>
                </a:solidFill>
              </a:rPr>
              <a:t> de </a:t>
            </a:r>
            <a:r>
              <a:rPr lang="en-US" dirty="0" smtClean="0">
                <a:solidFill>
                  <a:srgbClr val="FFC000"/>
                </a:solidFill>
              </a:rPr>
              <a:t>D	</a:t>
            </a:r>
            <a:r>
              <a:rPr lang="en-US" dirty="0" err="1">
                <a:solidFill>
                  <a:srgbClr val="FFC000"/>
                </a:solidFill>
              </a:rPr>
              <a:t>D</a:t>
            </a:r>
            <a:r>
              <a:rPr lang="en-US" dirty="0" err="1" smtClean="0">
                <a:solidFill>
                  <a:srgbClr val="FFC000"/>
                </a:solidFill>
              </a:rPr>
              <a:t>olina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3581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Solapamento</a:t>
            </a:r>
            <a:r>
              <a:rPr lang="en-US" dirty="0" smtClean="0">
                <a:solidFill>
                  <a:srgbClr val="FFC000"/>
                </a:solidFill>
              </a:rPr>
              <a:t> de canal de </a:t>
            </a:r>
            <a:r>
              <a:rPr lang="en-US" dirty="0" err="1" smtClean="0">
                <a:solidFill>
                  <a:srgbClr val="FFC000"/>
                </a:solidFill>
              </a:rPr>
              <a:t>fuga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8697" y="5943600"/>
            <a:ext cx="2745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West abutment seepage </a:t>
            </a:r>
          </a:p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9600" y="2362200"/>
            <a:ext cx="762000" cy="4572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81200" y="3276600"/>
            <a:ext cx="990600" cy="9144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5981700" y="5524500"/>
            <a:ext cx="533400" cy="4572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5029200" y="5105400"/>
            <a:ext cx="1447800" cy="9144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7400" y="228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Barragem</a:t>
            </a:r>
            <a:r>
              <a:rPr lang="en-US" sz="2400" dirty="0" smtClean="0"/>
              <a:t> Garrison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rrison Surveillance 1-June-2011 040.jpg"/>
          <p:cNvPicPr>
            <a:picLocks noChangeAspect="1"/>
          </p:cNvPicPr>
          <p:nvPr/>
        </p:nvPicPr>
        <p:blipFill>
          <a:blip r:embed="rId2" cstate="print"/>
          <a:srcRect b="11778"/>
          <a:stretch>
            <a:fillRect/>
          </a:stretch>
        </p:blipFill>
        <p:spPr>
          <a:xfrm>
            <a:off x="4400550" y="-18662"/>
            <a:ext cx="4743450" cy="557970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Garrison Surveillance 1-June-2011 021.jpg"/>
          <p:cNvPicPr>
            <a:picLocks noChangeAspect="1"/>
          </p:cNvPicPr>
          <p:nvPr/>
        </p:nvPicPr>
        <p:blipFill>
          <a:blip r:embed="rId3" cstate="print"/>
          <a:srcRect r="12099"/>
          <a:stretch>
            <a:fillRect/>
          </a:stretch>
        </p:blipFill>
        <p:spPr>
          <a:xfrm>
            <a:off x="-37621" y="765110"/>
            <a:ext cx="4441671" cy="37897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-149290" y="936171"/>
            <a:ext cx="487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Rabo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galo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causado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destaque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placas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410200" y="533400"/>
            <a:ext cx="350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Desta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placas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laje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vertedouro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0482" y="2771192"/>
            <a:ext cx="3861318" cy="81020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9600" y="152400"/>
            <a:ext cx="323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Barragem</a:t>
            </a:r>
            <a:r>
              <a:rPr lang="en-US" sz="2800" dirty="0" smtClean="0"/>
              <a:t> Garrison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36311" y="-55986"/>
            <a:ext cx="66480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Empreiteira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repara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desplacamento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laje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concreto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no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vertedouro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 </a:t>
            </a:r>
            <a:r>
              <a:rPr lang="en-US" sz="24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Barragem</a:t>
            </a:r>
            <a:r>
              <a:rPr lang="en-US" sz="2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Garrison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K:\GEOTECH\+Dam_Safety\+Projects\Oahe\Photos\Aerial\mainstem-Oahe-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480" cy="6858000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230702"/>
              </p:ext>
            </p:extLst>
          </p:nvPr>
        </p:nvGraphicFramePr>
        <p:xfrm>
          <a:off x="0" y="5694680"/>
          <a:ext cx="6477000" cy="1163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07897"/>
                <a:gridCol w="1959303"/>
                <a:gridCol w="2209800"/>
              </a:tblGrid>
              <a:tr h="37084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1962-2010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Eleva</a:t>
                      </a:r>
                      <a:r>
                        <a:rPr lang="en-US" sz="1000" dirty="0" err="1" smtClean="0"/>
                        <a:t>ção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Histórica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Máxima</a:t>
                      </a:r>
                      <a:r>
                        <a:rPr lang="en-US" sz="1000" dirty="0" smtClean="0"/>
                        <a:t> da </a:t>
                      </a:r>
                      <a:r>
                        <a:rPr lang="en-US" sz="1000" dirty="0" err="1" smtClean="0"/>
                        <a:t>Cota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493.5</a:t>
                      </a:r>
                      <a:r>
                        <a:rPr lang="en-US" sz="1000" baseline="0" dirty="0" smtClean="0"/>
                        <a:t> m</a:t>
                      </a:r>
                      <a:r>
                        <a:rPr lang="en-US" sz="1000" dirty="0" smtClean="0"/>
                        <a:t/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(1995 &amp; 1996)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493,81 m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(June 26, 2011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Daily Average Release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1670 m3/s</a:t>
                      </a:r>
                      <a:r>
                        <a:rPr lang="en-US" sz="1000" dirty="0" smtClean="0"/>
                        <a:t/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(1997)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4539.19 m3/s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(20 </a:t>
                      </a:r>
                      <a:r>
                        <a:rPr lang="en-US" sz="1000" dirty="0" err="1" smtClean="0"/>
                        <a:t>junho</a:t>
                      </a:r>
                      <a:r>
                        <a:rPr lang="en-US" sz="1000" dirty="0" smtClean="0"/>
                        <a:t>, </a:t>
                      </a:r>
                      <a:r>
                        <a:rPr lang="en-US" sz="1000" dirty="0" smtClean="0"/>
                        <a:t>2011)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019855"/>
              </p:ext>
            </p:extLst>
          </p:nvPr>
        </p:nvGraphicFramePr>
        <p:xfrm>
          <a:off x="76200" y="4602480"/>
          <a:ext cx="3352800" cy="103632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051124"/>
                <a:gridCol w="1301676"/>
              </a:tblGrid>
              <a:tr h="203200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Cota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operacional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m</a:t>
                      </a:r>
                      <a:r>
                        <a:rPr lang="en-US" sz="1000" dirty="0" err="1" smtClean="0"/>
                        <a:t>ácima</a:t>
                      </a:r>
                      <a:r>
                        <a:rPr lang="en-US" sz="1000" dirty="0" smtClean="0"/>
                        <a:t>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493,9 m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66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</a:t>
                      </a:r>
                      <a:r>
                        <a:rPr lang="en-US" sz="1000" dirty="0" err="1" smtClean="0"/>
                        <a:t>exclusiva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para</a:t>
                      </a:r>
                      <a:r>
                        <a:rPr lang="en-US" sz="1000" dirty="0" smtClean="0"/>
                        <a:t> control de </a:t>
                      </a:r>
                      <a:r>
                        <a:rPr lang="en-US" sz="1000" dirty="0" err="1" smtClean="0"/>
                        <a:t>enchentes</a:t>
                      </a:r>
                      <a:r>
                        <a:rPr lang="en-US" sz="1000" baseline="0" dirty="0" smtClean="0"/>
                        <a:t>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492,98</a:t>
                      </a:r>
                      <a:r>
                        <a:rPr lang="en-US" sz="1000" baseline="0" dirty="0" smtClean="0"/>
                        <a:t> m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833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</a:t>
                      </a:r>
                      <a:r>
                        <a:rPr lang="en-US" sz="1000" dirty="0" err="1" smtClean="0"/>
                        <a:t>para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Controle</a:t>
                      </a:r>
                      <a:r>
                        <a:rPr lang="en-US" sz="1000" dirty="0" smtClean="0"/>
                        <a:t> de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baseline="0" dirty="0" err="1" smtClean="0"/>
                        <a:t>Enchentes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490,09 </a:t>
                      </a:r>
                      <a:r>
                        <a:rPr lang="en-US" sz="1000" dirty="0" smtClean="0"/>
                        <a:t>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48" y="55986"/>
            <a:ext cx="8229600" cy="762000"/>
          </a:xfrm>
        </p:spPr>
        <p:txBody>
          <a:bodyPr/>
          <a:lstStyle/>
          <a:p>
            <a:pPr defTabSz="912813"/>
            <a:r>
              <a:rPr lang="en-US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Barragem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Oahe</a:t>
            </a:r>
            <a:endParaRPr lang="en-US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9683" y="825756"/>
            <a:ext cx="17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Casa de </a:t>
            </a:r>
            <a:r>
              <a:rPr lang="en-US" b="1" dirty="0" err="1" smtClean="0">
                <a:solidFill>
                  <a:schemeClr val="bg1"/>
                </a:solidFill>
              </a:rPr>
              <a:t>For</a:t>
            </a:r>
            <a:r>
              <a:rPr lang="en-US" b="1" dirty="0" err="1" smtClean="0">
                <a:solidFill>
                  <a:schemeClr val="bg1"/>
                </a:solidFill>
              </a:rPr>
              <a:t>ça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620000" y="1175657"/>
            <a:ext cx="49763" cy="50074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65786" y="1219200"/>
            <a:ext cx="385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Bacia</a:t>
            </a:r>
            <a:r>
              <a:rPr lang="en-US" b="1" dirty="0" smtClean="0">
                <a:solidFill>
                  <a:schemeClr val="bg1"/>
                </a:solidFill>
              </a:rPr>
              <a:t> de </a:t>
            </a:r>
            <a:r>
              <a:rPr lang="en-US" b="1" dirty="0" err="1" smtClean="0">
                <a:solidFill>
                  <a:schemeClr val="bg1"/>
                </a:solidFill>
              </a:rPr>
              <a:t>Dissipa</a:t>
            </a:r>
            <a:r>
              <a:rPr lang="en-US" b="1" dirty="0" err="1" smtClean="0">
                <a:solidFill>
                  <a:schemeClr val="bg1"/>
                </a:solidFill>
              </a:rPr>
              <a:t>ção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Descarga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828800" y="1447800"/>
            <a:ext cx="457200" cy="8382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:\+Dam_Safety\+++24 Hour Surveillance Reporting\Flood Fight Photos\Garrison\Garrison Flood Tunnels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00069-20110622-1201.jpg"/>
          <p:cNvPicPr>
            <a:picLocks noChangeAspect="1"/>
          </p:cNvPicPr>
          <p:nvPr/>
        </p:nvPicPr>
        <p:blipFill>
          <a:blip r:embed="rId2" cstate="print"/>
          <a:srcRect b="16927"/>
          <a:stretch>
            <a:fillRect/>
          </a:stretch>
        </p:blipFill>
        <p:spPr>
          <a:xfrm>
            <a:off x="3962400" y="-65317"/>
            <a:ext cx="5181600" cy="322839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Stilling Basin 20Dec11 002.jpg"/>
          <p:cNvPicPr>
            <a:picLocks noChangeAspect="1"/>
          </p:cNvPicPr>
          <p:nvPr/>
        </p:nvPicPr>
        <p:blipFill>
          <a:blip r:embed="rId3" cstate="print"/>
          <a:srcRect r="3466"/>
          <a:stretch>
            <a:fillRect/>
          </a:stretch>
        </p:blipFill>
        <p:spPr>
          <a:xfrm>
            <a:off x="3967066" y="3222561"/>
            <a:ext cx="3898641" cy="30289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105400" y="0"/>
            <a:ext cx="3124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Eros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ão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observada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em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muros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da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ala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direita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e </a:t>
            </a:r>
            <a:r>
              <a:rPr lang="en-US" sz="2000" b="1" kern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esquerda</a:t>
            </a:r>
            <a:r>
              <a:rPr 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4876800"/>
            <a:ext cx="312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Reparos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de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Emerg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ência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Concluídos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/>
            </a:r>
            <a:br>
              <a:rPr lang="en-US" sz="2000" b="1" kern="0" dirty="0" smtClean="0"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IMG_1447.JPG"/>
          <p:cNvPicPr>
            <a:picLocks noChangeAspect="1"/>
          </p:cNvPicPr>
          <p:nvPr/>
        </p:nvPicPr>
        <p:blipFill>
          <a:blip r:embed="rId4" cstate="print"/>
          <a:srcRect l="20915" r="11111"/>
          <a:stretch>
            <a:fillRect/>
          </a:stretch>
        </p:blipFill>
        <p:spPr>
          <a:xfrm>
            <a:off x="-65317" y="0"/>
            <a:ext cx="3962400" cy="38862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93305" y="3416559"/>
            <a:ext cx="380689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Alta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vaz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ão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de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descarga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à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bacia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de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dissipação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22310" y="1278294"/>
            <a:ext cx="5178490" cy="1007706"/>
          </a:xfrm>
          <a:prstGeom prst="curvedConnector3">
            <a:avLst>
              <a:gd name="adj1" fmla="val 50000"/>
            </a:avLst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355771" y="2310882"/>
            <a:ext cx="1401148" cy="2391747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762"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5694680"/>
          <a:ext cx="5257800" cy="1163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43644"/>
                <a:gridCol w="1297379"/>
                <a:gridCol w="2116777"/>
              </a:tblGrid>
              <a:tr h="37084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1964-2010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2011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Pool Elevation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1422.1 feet </a:t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(1991)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1421.5 feet</a:t>
                      </a:r>
                    </a:p>
                    <a:p>
                      <a:pPr algn="ctr"/>
                      <a:r>
                        <a:rPr lang="en-US" sz="1000" dirty="0" smtClean="0"/>
                        <a:t>(June 22, 2011</a:t>
                      </a:r>
                      <a:r>
                        <a:rPr lang="en-US" sz="1000" baseline="0" dirty="0" smtClean="0"/>
                        <a:t>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Maximum Daily Average Release (Date)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74,000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/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(1997)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165,000 </a:t>
                      </a:r>
                      <a:r>
                        <a:rPr lang="en-US" sz="1000" dirty="0" err="1" smtClean="0"/>
                        <a:t>cfs</a:t>
                      </a:r>
                      <a:r>
                        <a:rPr lang="en-US" sz="1000" dirty="0" smtClean="0"/>
                        <a:t> </a:t>
                      </a:r>
                    </a:p>
                    <a:p>
                      <a:pPr algn="ctr"/>
                      <a:r>
                        <a:rPr lang="en-US" sz="1000" dirty="0" smtClean="0"/>
                        <a:t>(June 23, 2011)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4978" y="158621"/>
            <a:ext cx="8229600" cy="762000"/>
          </a:xfrm>
        </p:spPr>
        <p:txBody>
          <a:bodyPr/>
          <a:lstStyle/>
          <a:p>
            <a:pPr defTabSz="912813"/>
            <a:r>
              <a:rPr lang="en-US" sz="36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Barragem</a:t>
            </a:r>
            <a:r>
              <a:rPr lang="en-US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Big Bend</a:t>
            </a:r>
            <a:endParaRPr lang="en-US" sz="32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562600" y="5963920"/>
          <a:ext cx="3352800" cy="89408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051125"/>
                <a:gridCol w="1301675"/>
              </a:tblGrid>
              <a:tr h="27940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Max Operating Pool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1423.0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of Exclusive</a:t>
                      </a:r>
                      <a:r>
                        <a:rPr lang="en-US" sz="1000" baseline="0" dirty="0" smtClean="0"/>
                        <a:t> Flood Control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1422.0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Base of Flood Control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1420.0 feet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-14478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4513" indent="-3084513">
              <a:tabLst>
                <a:tab pos="2917825" algn="l"/>
              </a:tabLst>
            </a:pPr>
            <a:r>
              <a:rPr lang="en-US" dirty="0" smtClean="0"/>
              <a:t>Primary Dam Safety Issues:	1. Spillway Erosion </a:t>
            </a:r>
          </a:p>
          <a:p>
            <a:pPr marL="3084513" indent="-3084513">
              <a:tabLst>
                <a:tab pos="2917825" algn="l"/>
              </a:tabLst>
            </a:pPr>
            <a:r>
              <a:rPr lang="en-US" dirty="0" smtClean="0"/>
              <a:t>	2. Left Abutment Seepage</a:t>
            </a:r>
          </a:p>
          <a:p>
            <a:pPr marL="3084513" indent="-3084513">
              <a:tabLst>
                <a:tab pos="2917825" algn="l"/>
              </a:tabLst>
            </a:pPr>
            <a:r>
              <a:rPr lang="en-US" dirty="0" smtClean="0"/>
              <a:t>	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47730" y="2142931"/>
            <a:ext cx="181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Casa de </a:t>
            </a:r>
            <a:r>
              <a:rPr lang="en-US" b="1" dirty="0" err="1">
                <a:solidFill>
                  <a:schemeClr val="bg1"/>
                </a:solidFill>
              </a:rPr>
              <a:t>F</a:t>
            </a:r>
            <a:r>
              <a:rPr lang="en-US" b="1" dirty="0" err="1" smtClean="0">
                <a:solidFill>
                  <a:schemeClr val="bg1"/>
                </a:solidFill>
              </a:rPr>
              <a:t>or</a:t>
            </a:r>
            <a:r>
              <a:rPr lang="en-US" b="1" dirty="0" err="1" smtClean="0">
                <a:solidFill>
                  <a:schemeClr val="bg1"/>
                </a:solidFill>
              </a:rPr>
              <a:t>ça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1761932" y="2327597"/>
            <a:ext cx="685798" cy="8059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28261" y="475862"/>
            <a:ext cx="146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Vertedouro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164283" y="817986"/>
            <a:ext cx="152400" cy="609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t Randall 062311 - 1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4885267" cy="34215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7" descr="IMG_0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7951" y="3383756"/>
            <a:ext cx="4632325" cy="34742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4514" y="0"/>
            <a:ext cx="487476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57150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IMG_08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4375" y="3200400"/>
            <a:ext cx="4876800" cy="3657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200275" y="2895600"/>
            <a:ext cx="4724400" cy="762000"/>
          </a:xfrm>
          <a:prstGeom prst="rect">
            <a:avLst/>
          </a:prstGeom>
          <a:solidFill>
            <a:srgbClr val="6666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Eros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ão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atrás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muro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ala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devido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à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alta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vazão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descarga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vertedouro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CAC1F-DDA6-43A8-8097-EB8A10B0BE1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5181600"/>
            <a:ext cx="7391400" cy="685800"/>
          </a:xfrm>
        </p:spPr>
        <p:txBody>
          <a:bodyPr/>
          <a:lstStyle/>
          <a:p>
            <a:r>
              <a:rPr lang="en-US" sz="2000" dirty="0" err="1" smtClean="0"/>
              <a:t>Barragem</a:t>
            </a:r>
            <a:r>
              <a:rPr lang="en-US" sz="2000" dirty="0" smtClean="0"/>
              <a:t> Big Bend, </a:t>
            </a:r>
            <a:r>
              <a:rPr lang="en-US" sz="2000" dirty="0" smtClean="0"/>
              <a:t>SD – </a:t>
            </a:r>
            <a:r>
              <a:rPr lang="en-US" sz="2000" dirty="0" err="1" smtClean="0"/>
              <a:t>Danos</a:t>
            </a:r>
            <a:r>
              <a:rPr lang="en-US" sz="2000" dirty="0" smtClean="0"/>
              <a:t> </a:t>
            </a:r>
            <a:r>
              <a:rPr lang="en-US" sz="2000" dirty="0" err="1" smtClean="0"/>
              <a:t>pelo</a:t>
            </a:r>
            <a:r>
              <a:rPr lang="en-US" sz="2000" dirty="0" smtClean="0"/>
              <a:t> </a:t>
            </a:r>
            <a:r>
              <a:rPr lang="en-US" sz="2000" dirty="0" err="1" smtClean="0"/>
              <a:t>galgamento</a:t>
            </a:r>
            <a:r>
              <a:rPr lang="en-US" sz="2000" dirty="0" smtClean="0"/>
              <a:t> </a:t>
            </a:r>
            <a:r>
              <a:rPr lang="en-US" sz="2000" dirty="0" smtClean="0"/>
              <a:t>no </a:t>
            </a:r>
            <a:r>
              <a:rPr lang="en-US" sz="2000" dirty="0" err="1" smtClean="0"/>
              <a:t>vertedouro</a:t>
            </a:r>
            <a:endParaRPr lang="en-US" sz="2000" dirty="0">
              <a:latin typeface="+mn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029200"/>
          </a:xfrm>
        </p:spPr>
        <p:txBody>
          <a:bodyPr/>
          <a:lstStyle/>
          <a:p>
            <a:pPr algn="ctr"/>
            <a:r>
              <a:rPr lang="en-US" dirty="0" smtClean="0"/>
              <a:t>Photo here</a:t>
            </a:r>
            <a:endParaRPr lang="en-US" dirty="0"/>
          </a:p>
        </p:txBody>
      </p:sp>
      <p:pic>
        <p:nvPicPr>
          <p:cNvPr id="78850" name="Picture 2" descr="K:\+Dam_Safety\+Projects\Big Bend\2011 High Water Surveillance\Post Flood Assessment\Photos\Worden Photos\IMG_1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39213"/>
          </a:xfrm>
          <a:prstGeom prst="rect">
            <a:avLst/>
          </a:prstGeom>
          <a:noFill/>
        </p:spPr>
      </p:pic>
      <p:pic>
        <p:nvPicPr>
          <p:cNvPr id="78849" name="Picture 1" descr="K:\+Dam_Safety\+Projects\Big Bend\2011 High Water Surveillance\Post Flood Assessment\Photos\Worden Photos\IMG_1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81400" cy="2012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77780" y="-223963"/>
            <a:ext cx="7772400" cy="1012825"/>
          </a:xfrm>
        </p:spPr>
        <p:txBody>
          <a:bodyPr/>
          <a:lstStyle/>
          <a:p>
            <a:r>
              <a:rPr lang="en-US" dirty="0" err="1" smtClean="0">
                <a:solidFill>
                  <a:srgbClr val="666633"/>
                </a:solidFill>
              </a:rPr>
              <a:t>Opera</a:t>
            </a:r>
            <a:r>
              <a:rPr lang="en-US" dirty="0" err="1" smtClean="0">
                <a:solidFill>
                  <a:srgbClr val="666633"/>
                </a:solidFill>
              </a:rPr>
              <a:t>ção</a:t>
            </a:r>
            <a:r>
              <a:rPr lang="en-US" dirty="0" smtClean="0">
                <a:solidFill>
                  <a:srgbClr val="666633"/>
                </a:solidFill>
              </a:rPr>
              <a:t> </a:t>
            </a:r>
            <a:r>
              <a:rPr lang="en-US" dirty="0" smtClean="0">
                <a:solidFill>
                  <a:srgbClr val="666633"/>
                </a:solidFill>
              </a:rPr>
              <a:t>Mighty Missouri</a:t>
            </a:r>
            <a:endParaRPr lang="en-US" dirty="0">
              <a:solidFill>
                <a:srgbClr val="666633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596" y="546143"/>
            <a:ext cx="6400800" cy="1752600"/>
          </a:xfrm>
        </p:spPr>
        <p:txBody>
          <a:bodyPr/>
          <a:lstStyle/>
          <a:p>
            <a:r>
              <a:rPr lang="en-US" sz="2800" dirty="0" err="1" smtClean="0"/>
              <a:t>V</a:t>
            </a:r>
            <a:r>
              <a:rPr lang="en-US" sz="2800" dirty="0" err="1" smtClean="0"/>
              <a:t>ídeo</a:t>
            </a:r>
            <a:r>
              <a:rPr lang="en-US" sz="2800" dirty="0" smtClean="0"/>
              <a:t> da </a:t>
            </a:r>
            <a:r>
              <a:rPr lang="en-US" sz="2800" dirty="0" err="1" smtClean="0"/>
              <a:t>Enchente</a:t>
            </a:r>
            <a:r>
              <a:rPr lang="en-US" sz="2800" dirty="0" smtClean="0"/>
              <a:t> de </a:t>
            </a:r>
            <a:r>
              <a:rPr lang="en-US" sz="2800" dirty="0" smtClean="0"/>
              <a:t>2011</a:t>
            </a:r>
            <a:endParaRPr lang="en-US" sz="2800" dirty="0"/>
          </a:p>
        </p:txBody>
      </p:sp>
      <p:pic>
        <p:nvPicPr>
          <p:cNvPr id="9" name="Mathews_Missouri_River_Flood_of_2011_Short_Version_Compressed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57500" y="2171700"/>
            <a:ext cx="3429000" cy="2514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 descr="K:\GEOTECH\+Dam_Safety\+++24 Hour Surveillance Reporting\Gavins Point\Photos\June30\Gavind Pt 30 JUNE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6" name="Picture 4" descr="K:\GEOTECH\+Dam_Safety\+++24 Hour Surveillance Reporting\Big Bend\Photos\BigBendErosion 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9057"/>
            <a:ext cx="9236075" cy="69270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33600" y="5943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July 1 – </a:t>
            </a:r>
            <a:r>
              <a:rPr lang="en-US" dirty="0" err="1">
                <a:solidFill>
                  <a:srgbClr val="FFC000"/>
                </a:solidFill>
              </a:rPr>
              <a:t>C</a:t>
            </a:r>
            <a:r>
              <a:rPr lang="en-US" dirty="0" err="1" smtClean="0">
                <a:solidFill>
                  <a:srgbClr val="FFC000"/>
                </a:solidFill>
              </a:rPr>
              <a:t>ota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em</a:t>
            </a:r>
            <a:r>
              <a:rPr lang="en-US" dirty="0" smtClean="0">
                <a:solidFill>
                  <a:srgbClr val="FFC000"/>
                </a:solidFill>
              </a:rPr>
              <a:t> Fort </a:t>
            </a:r>
            <a:r>
              <a:rPr lang="en-US" dirty="0" smtClean="0">
                <a:solidFill>
                  <a:srgbClr val="FFC000"/>
                </a:solidFill>
              </a:rPr>
              <a:t>Randall </a:t>
            </a:r>
            <a:r>
              <a:rPr lang="en-US" dirty="0" smtClean="0">
                <a:solidFill>
                  <a:srgbClr val="FFC000"/>
                </a:solidFill>
              </a:rPr>
              <a:t>de </a:t>
            </a:r>
            <a:r>
              <a:rPr lang="en-US" dirty="0" err="1" smtClean="0">
                <a:solidFill>
                  <a:srgbClr val="FFC000"/>
                </a:solidFill>
              </a:rPr>
              <a:t>aprox</a:t>
            </a:r>
            <a:r>
              <a:rPr lang="en-US" dirty="0" smtClean="0">
                <a:solidFill>
                  <a:srgbClr val="FFC000"/>
                </a:solidFill>
              </a:rPr>
              <a:t>. 418.59 m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4572000"/>
            <a:ext cx="253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Eros</a:t>
            </a:r>
            <a:r>
              <a:rPr lang="en-US" dirty="0" err="1" smtClean="0">
                <a:solidFill>
                  <a:srgbClr val="FFC000"/>
                </a:solidFill>
              </a:rPr>
              <a:t>ão</a:t>
            </a:r>
            <a:r>
              <a:rPr lang="en-US" dirty="0" smtClean="0">
                <a:solidFill>
                  <a:srgbClr val="FFC000"/>
                </a:solidFill>
              </a:rPr>
              <a:t> e </a:t>
            </a:r>
            <a:r>
              <a:rPr lang="en-US" dirty="0" err="1" smtClean="0">
                <a:solidFill>
                  <a:srgbClr val="FFC000"/>
                </a:solidFill>
              </a:rPr>
              <a:t>Solapamento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d</a:t>
            </a:r>
            <a:r>
              <a:rPr lang="en-US" dirty="0" smtClean="0">
                <a:solidFill>
                  <a:srgbClr val="FFC000"/>
                </a:solidFill>
              </a:rPr>
              <a:t>e </a:t>
            </a:r>
            <a:r>
              <a:rPr lang="en-US" dirty="0" err="1" smtClean="0">
                <a:solidFill>
                  <a:srgbClr val="FFC000"/>
                </a:solidFill>
              </a:rPr>
              <a:t>reaterro</a:t>
            </a:r>
            <a:r>
              <a:rPr lang="en-US" dirty="0" smtClean="0">
                <a:solidFill>
                  <a:srgbClr val="FFC000"/>
                </a:solidFill>
              </a:rPr>
              <a:t> granular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4343400"/>
            <a:ext cx="4855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Observe </a:t>
            </a:r>
            <a:r>
              <a:rPr lang="en-US" dirty="0" err="1" smtClean="0">
                <a:solidFill>
                  <a:srgbClr val="FFC000"/>
                </a:solidFill>
              </a:rPr>
              <a:t>estrutura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cedendo</a:t>
            </a:r>
            <a:r>
              <a:rPr lang="en-US" dirty="0" smtClean="0">
                <a:solidFill>
                  <a:srgbClr val="FFC000"/>
                </a:solidFill>
              </a:rPr>
              <a:t>. 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err="1" smtClean="0">
                <a:solidFill>
                  <a:srgbClr val="FFC000"/>
                </a:solidFill>
              </a:rPr>
              <a:t>Lajes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sub</a:t>
            </a:r>
            <a:r>
              <a:rPr lang="en-US" dirty="0" err="1" smtClean="0">
                <a:solidFill>
                  <a:srgbClr val="FFC000"/>
                </a:solidFill>
              </a:rPr>
              <a:t>aquáticos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err="1" smtClean="0">
                <a:solidFill>
                  <a:srgbClr val="FFC000"/>
                </a:solidFill>
              </a:rPr>
              <a:t>falharam</a:t>
            </a:r>
            <a:r>
              <a:rPr lang="en-US" dirty="0" smtClean="0">
                <a:solidFill>
                  <a:srgbClr val="FFC000"/>
                </a:solidFill>
              </a:rPr>
              <a:t>, </a:t>
            </a:r>
            <a:r>
              <a:rPr lang="en-US" dirty="0" err="1" smtClean="0">
                <a:solidFill>
                  <a:srgbClr val="FFC000"/>
                </a:solidFill>
              </a:rPr>
              <a:t>erodindo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p</a:t>
            </a:r>
            <a:r>
              <a:rPr lang="en-US" dirty="0" smtClean="0">
                <a:solidFill>
                  <a:srgbClr val="FFC000"/>
                </a:solidFill>
              </a:rPr>
              <a:t>arte superior de 1,5 a 2.43 m </a:t>
            </a:r>
            <a:r>
              <a:rPr lang="en-US" dirty="0" err="1" smtClean="0">
                <a:solidFill>
                  <a:srgbClr val="FFC000"/>
                </a:solidFill>
              </a:rPr>
              <a:t>abaixo</a:t>
            </a:r>
            <a:r>
              <a:rPr lang="en-US" dirty="0" smtClean="0">
                <a:solidFill>
                  <a:srgbClr val="FFC000"/>
                </a:solidFill>
              </a:rPr>
              <a:t> do </a:t>
            </a:r>
            <a:r>
              <a:rPr lang="en-US" dirty="0" err="1" smtClean="0">
                <a:solidFill>
                  <a:srgbClr val="FFC000"/>
                </a:solidFill>
              </a:rPr>
              <a:t>topo</a:t>
            </a:r>
            <a:endParaRPr lang="en-US" dirty="0" smtClean="0">
              <a:solidFill>
                <a:srgbClr val="FFC000"/>
              </a:solidFill>
            </a:endParaRPr>
          </a:p>
          <a:p>
            <a:r>
              <a:rPr lang="en-US" dirty="0" smtClean="0">
                <a:solidFill>
                  <a:srgbClr val="FFC000"/>
                </a:solidFill>
              </a:rPr>
              <a:t>dos </a:t>
            </a:r>
            <a:r>
              <a:rPr lang="en-US" dirty="0" err="1" smtClean="0">
                <a:solidFill>
                  <a:srgbClr val="FFC000"/>
                </a:solidFill>
              </a:rPr>
              <a:t>muros</a:t>
            </a:r>
            <a:r>
              <a:rPr lang="en-US" dirty="0" smtClean="0">
                <a:solidFill>
                  <a:srgbClr val="FFC000"/>
                </a:solidFill>
              </a:rPr>
              <a:t> da </a:t>
            </a:r>
            <a:r>
              <a:rPr lang="en-US" dirty="0" err="1" smtClean="0">
                <a:solidFill>
                  <a:srgbClr val="FFC000"/>
                </a:solidFill>
              </a:rPr>
              <a:t>bacia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15240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New </a:t>
            </a:r>
            <a:r>
              <a:rPr lang="en-US" dirty="0" err="1" smtClean="0">
                <a:solidFill>
                  <a:srgbClr val="FFC000"/>
                </a:solidFill>
              </a:rPr>
              <a:t>Piezometers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4114800" y="381000"/>
            <a:ext cx="60960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505200" y="381000"/>
            <a:ext cx="609600" cy="6096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1066800" y="3733800"/>
            <a:ext cx="838200" cy="6858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5981700" y="3543300"/>
            <a:ext cx="1066800" cy="838200"/>
          </a:xfrm>
          <a:prstGeom prst="straightConnector1">
            <a:avLst/>
          </a:prstGeom>
          <a:ln w="12700">
            <a:solidFill>
              <a:srgbClr val="FFC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 descr="K:\GEOTECH\+Dam_Safety\+++24 Hour Surveillance Reporting\Ft. Randall\Photos &amp; Videos\East Spillway Wall Prior to Pavement Slab Failure\IMG00033-20110614-1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K:\GEOTECH\+Dam_Safety\+++24 Hour Surveillance Reporting\Flood Fight Photos\Fort Randall Photos\Fort Randall 2011 09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3800"/>
            <a:ext cx="41656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 err="1" smtClean="0"/>
              <a:t>Levantamentos</a:t>
            </a:r>
            <a:r>
              <a:rPr lang="en-US" sz="3600" dirty="0" smtClean="0"/>
              <a:t> com LIDAR e SONAR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ort Randall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143000"/>
            <a:ext cx="600237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 descr="K:\GEOTECH\+Dam_Safety\+++24 Hour Surveillance Reporting\Flood Fight Photos\Big Bend\2011-07-04 BB Spillway L Scower (5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0424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:\+Dam_Safety\+++24 Hour Surveillance Reporting\Flood Fight Photos\Fort Randall Photos\Spillway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tRandall 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52800" y="990600"/>
            <a:ext cx="5791200" cy="4343400"/>
          </a:xfrm>
        </p:spPr>
      </p:pic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4012966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57400" y="5410200"/>
            <a:ext cx="643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Barragem</a:t>
            </a:r>
            <a:r>
              <a:rPr lang="en-US" dirty="0" smtClean="0"/>
              <a:t> Fort </a:t>
            </a:r>
            <a:r>
              <a:rPr lang="en-US" dirty="0" smtClean="0"/>
              <a:t>Randall </a:t>
            </a:r>
            <a:r>
              <a:rPr lang="en-US" dirty="0" smtClean="0"/>
              <a:t>– </a:t>
            </a:r>
            <a:r>
              <a:rPr lang="en-US" dirty="0" err="1" smtClean="0"/>
              <a:t>Deteriora</a:t>
            </a:r>
            <a:r>
              <a:rPr lang="en-US" dirty="0" err="1" smtClean="0"/>
              <a:t>ção</a:t>
            </a:r>
            <a:r>
              <a:rPr lang="en-US" dirty="0" smtClean="0"/>
              <a:t> de </a:t>
            </a:r>
            <a:r>
              <a:rPr lang="en-US" dirty="0" err="1" smtClean="0"/>
              <a:t>Laje</a:t>
            </a:r>
            <a:r>
              <a:rPr lang="en-US" dirty="0" smtClean="0"/>
              <a:t> de </a:t>
            </a:r>
            <a:r>
              <a:rPr lang="en-US" dirty="0" err="1" smtClean="0"/>
              <a:t>Vertedouro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496260"/>
              </p:ext>
            </p:extLst>
          </p:nvPr>
        </p:nvGraphicFramePr>
        <p:xfrm>
          <a:off x="407014" y="794892"/>
          <a:ext cx="7658141" cy="566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69985" y="152530"/>
            <a:ext cx="8763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b="1" dirty="0">
                <a:solidFill>
                  <a:srgbClr val="666633"/>
                </a:solidFill>
                <a:latin typeface="+mj-lt"/>
              </a:rPr>
              <a:t>Missouri River at Sioux City, </a:t>
            </a:r>
            <a:r>
              <a:rPr lang="en-US" sz="4000" b="1" dirty="0" smtClean="0">
                <a:solidFill>
                  <a:srgbClr val="666633"/>
                </a:solidFill>
                <a:latin typeface="+mj-lt"/>
              </a:rPr>
              <a:t>IA</a:t>
            </a:r>
          </a:p>
          <a:p>
            <a:pPr algn="ctr">
              <a:spcBef>
                <a:spcPts val="0"/>
              </a:spcBef>
            </a:pPr>
            <a:r>
              <a:rPr lang="en-US" b="1" dirty="0" smtClean="0">
                <a:latin typeface="+mj-lt"/>
              </a:rPr>
              <a:t> </a:t>
            </a:r>
            <a:r>
              <a:rPr lang="en-US" b="1" dirty="0">
                <a:latin typeface="+mj-lt"/>
              </a:rPr>
              <a:t>Actual and Unregulated Flows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7684" y="3072362"/>
            <a:ext cx="2743200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Est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ágio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Enchente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= 9.14 m 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3454 m3/s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57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666633"/>
                </a:solidFill>
              </a:rPr>
              <a:t>Resumo</a:t>
            </a:r>
            <a:r>
              <a:rPr lang="en-US" dirty="0" smtClean="0">
                <a:solidFill>
                  <a:srgbClr val="666633"/>
                </a:solidFill>
              </a:rPr>
              <a:t> de </a:t>
            </a:r>
            <a:r>
              <a:rPr lang="en-US" dirty="0" err="1" smtClean="0">
                <a:solidFill>
                  <a:srgbClr val="666633"/>
                </a:solidFill>
              </a:rPr>
              <a:t>Combate</a:t>
            </a:r>
            <a:r>
              <a:rPr lang="en-US" dirty="0" smtClean="0">
                <a:solidFill>
                  <a:srgbClr val="666633"/>
                </a:solidFill>
              </a:rPr>
              <a:t> a </a:t>
            </a:r>
            <a:r>
              <a:rPr lang="en-US" dirty="0" err="1" smtClean="0">
                <a:solidFill>
                  <a:srgbClr val="666633"/>
                </a:solidFill>
              </a:rPr>
              <a:t>Enchentes</a:t>
            </a:r>
            <a:endParaRPr lang="en-US" dirty="0">
              <a:solidFill>
                <a:srgbClr val="6666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42" y="2262689"/>
            <a:ext cx="7221894" cy="3886200"/>
          </a:xfrm>
        </p:spPr>
        <p:txBody>
          <a:bodyPr/>
          <a:lstStyle/>
          <a:p>
            <a:pPr>
              <a:buClr>
                <a:srgbClr val="666633"/>
              </a:buClr>
            </a:pPr>
            <a:r>
              <a:rPr lang="en-US" sz="2800" dirty="0" smtClean="0"/>
              <a:t>Valor de </a:t>
            </a:r>
            <a:r>
              <a:rPr lang="en-US" sz="2800" dirty="0" err="1" smtClean="0"/>
              <a:t>bons</a:t>
            </a:r>
            <a:r>
              <a:rPr lang="en-US" sz="2800" dirty="0" smtClean="0"/>
              <a:t> </a:t>
            </a:r>
            <a:r>
              <a:rPr lang="en-US" sz="2800" dirty="0" err="1" smtClean="0"/>
              <a:t>planos</a:t>
            </a:r>
            <a:r>
              <a:rPr lang="en-US" sz="2800" dirty="0" smtClean="0"/>
              <a:t> de </a:t>
            </a:r>
            <a:r>
              <a:rPr lang="en-US" sz="2800" dirty="0" err="1" smtClean="0"/>
              <a:t>Vigil</a:t>
            </a:r>
            <a:r>
              <a:rPr lang="en-US" sz="2800" dirty="0" err="1" smtClean="0"/>
              <a:t>ância</a:t>
            </a:r>
            <a:endParaRPr lang="en-US" sz="2800" dirty="0" smtClean="0"/>
          </a:p>
          <a:p>
            <a:pPr>
              <a:buClr>
                <a:srgbClr val="666633"/>
              </a:buClr>
            </a:pPr>
            <a:r>
              <a:rPr lang="en-US" sz="2800" dirty="0" err="1" smtClean="0"/>
              <a:t>Antecipar</a:t>
            </a:r>
            <a:r>
              <a:rPr lang="en-US" sz="2800" dirty="0" smtClean="0"/>
              <a:t> </a:t>
            </a:r>
            <a:r>
              <a:rPr lang="en-US" sz="2800" dirty="0" err="1" smtClean="0"/>
              <a:t>eros</a:t>
            </a:r>
            <a:r>
              <a:rPr lang="en-US" sz="2800" dirty="0" err="1" smtClean="0"/>
              <a:t>ão</a:t>
            </a:r>
            <a:r>
              <a:rPr lang="en-US" sz="2800" dirty="0" smtClean="0"/>
              <a:t> </a:t>
            </a:r>
            <a:r>
              <a:rPr lang="en-US" sz="2800" dirty="0" err="1" smtClean="0"/>
              <a:t>devido</a:t>
            </a:r>
            <a:r>
              <a:rPr lang="en-US" sz="2800" dirty="0" smtClean="0"/>
              <a:t> a </a:t>
            </a:r>
            <a:r>
              <a:rPr lang="en-US" sz="2800" dirty="0" err="1" smtClean="0"/>
              <a:t>grandes</a:t>
            </a:r>
            <a:r>
              <a:rPr lang="en-US" sz="2800" dirty="0" smtClean="0"/>
              <a:t> </a:t>
            </a:r>
            <a:r>
              <a:rPr lang="en-US" sz="2800" dirty="0" err="1" smtClean="0"/>
              <a:t>descargas</a:t>
            </a:r>
            <a:r>
              <a:rPr lang="en-US" sz="2800" dirty="0" smtClean="0"/>
              <a:t> </a:t>
            </a:r>
            <a:r>
              <a:rPr lang="en-US" sz="2800" dirty="0" err="1" smtClean="0"/>
              <a:t>durante</a:t>
            </a:r>
            <a:r>
              <a:rPr lang="en-US" sz="2800" dirty="0" smtClean="0"/>
              <a:t> </a:t>
            </a:r>
            <a:r>
              <a:rPr lang="en-US" sz="2800" dirty="0" err="1" smtClean="0"/>
              <a:t>enchentes</a:t>
            </a:r>
            <a:endParaRPr lang="en-US" sz="2800" dirty="0" smtClean="0"/>
          </a:p>
          <a:p>
            <a:pPr>
              <a:buClr>
                <a:srgbClr val="666633"/>
              </a:buClr>
            </a:pPr>
            <a:r>
              <a:rPr lang="en-US" sz="2800" dirty="0" err="1" smtClean="0"/>
              <a:t>É</a:t>
            </a:r>
            <a:r>
              <a:rPr lang="en-US" sz="2800" dirty="0" smtClean="0"/>
              <a:t> </a:t>
            </a:r>
            <a:r>
              <a:rPr lang="en-US" sz="2800" dirty="0" err="1" smtClean="0"/>
              <a:t>preciso</a:t>
            </a:r>
            <a:r>
              <a:rPr lang="en-US" sz="2800" dirty="0" smtClean="0"/>
              <a:t> </a:t>
            </a:r>
            <a:r>
              <a:rPr lang="en-US" sz="2800" dirty="0" err="1" smtClean="0"/>
              <a:t>ter</a:t>
            </a:r>
            <a:r>
              <a:rPr lang="en-US" sz="2800" dirty="0" smtClean="0"/>
              <a:t> </a:t>
            </a:r>
            <a:r>
              <a:rPr lang="en-US" sz="2800" dirty="0" err="1" smtClean="0"/>
              <a:t>recursos</a:t>
            </a:r>
            <a:r>
              <a:rPr lang="en-US" sz="2800" dirty="0" smtClean="0"/>
              <a:t> </a:t>
            </a:r>
            <a:r>
              <a:rPr lang="en-US" sz="2800" dirty="0" err="1" smtClean="0"/>
              <a:t>disponíveis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hora</a:t>
            </a:r>
            <a:r>
              <a:rPr lang="en-US" sz="2800" dirty="0" smtClean="0"/>
              <a:t> de </a:t>
            </a:r>
            <a:r>
              <a:rPr lang="en-US" sz="2800" dirty="0" err="1" smtClean="0"/>
              <a:t>aç</a:t>
            </a:r>
            <a:r>
              <a:rPr lang="en-US" sz="2800" dirty="0" err="1" smtClean="0"/>
              <a:t>ões</a:t>
            </a:r>
            <a:r>
              <a:rPr lang="en-US" sz="2800" dirty="0" smtClean="0"/>
              <a:t> </a:t>
            </a:r>
            <a:r>
              <a:rPr lang="en-US" sz="2800" dirty="0" err="1" smtClean="0"/>
              <a:t>emergenciais</a:t>
            </a:r>
            <a:r>
              <a:rPr lang="en-US" sz="2800" dirty="0" smtClean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interven</a:t>
            </a:r>
            <a:r>
              <a:rPr lang="en-US" sz="2800" dirty="0" err="1" smtClean="0"/>
              <a:t>ção</a:t>
            </a:r>
            <a:r>
              <a:rPr lang="en-US" sz="2800" dirty="0" smtClean="0"/>
              <a:t>)</a:t>
            </a:r>
            <a:r>
              <a:rPr lang="en-US" sz="2800" dirty="0" smtClean="0"/>
              <a:t>.</a:t>
            </a:r>
          </a:p>
          <a:p>
            <a:pPr>
              <a:buClr>
                <a:srgbClr val="666633"/>
              </a:buClr>
            </a:pP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99706" y="765111"/>
            <a:ext cx="7698647" cy="5467760"/>
            <a:chOff x="768" y="768"/>
            <a:chExt cx="4607" cy="3272"/>
          </a:xfrm>
        </p:grpSpPr>
        <p:pic>
          <p:nvPicPr>
            <p:cNvPr id="174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8" y="768"/>
              <a:ext cx="4607" cy="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6" name="Text Box 16"/>
            <p:cNvSpPr txBox="1">
              <a:spLocks noChangeArrowheads="1"/>
            </p:cNvSpPr>
            <p:nvPr/>
          </p:nvSpPr>
          <p:spPr bwMode="auto">
            <a:xfrm>
              <a:off x="3245" y="1462"/>
              <a:ext cx="600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100" b="1" i="1" dirty="0">
                  <a:latin typeface="Times New Roman" pitchFamily="18" charset="0"/>
                </a:rPr>
                <a:t> </a:t>
              </a:r>
              <a:r>
                <a:rPr lang="en-US" sz="1100" b="1" i="1" dirty="0" smtClean="0">
                  <a:latin typeface="Times New Roman" pitchFamily="18" charset="0"/>
                </a:rPr>
                <a:t>North Dakota</a:t>
              </a:r>
              <a:endParaRPr lang="en-US" sz="1100" b="1" i="1" dirty="0">
                <a:latin typeface="Times New Roman" pitchFamily="18" charset="0"/>
              </a:endParaRPr>
            </a:p>
          </p:txBody>
        </p:sp>
      </p:grp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44770" y="211490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baseline="0" dirty="0" err="1" smtClean="0">
                <a:solidFill>
                  <a:srgbClr val="666633"/>
                </a:solidFill>
                <a:latin typeface="+mj-lt"/>
              </a:rPr>
              <a:t>Sistema</a:t>
            </a:r>
            <a:r>
              <a:rPr lang="en-US" sz="2800" b="1" dirty="0" smtClean="0">
                <a:solidFill>
                  <a:srgbClr val="666633"/>
                </a:solidFill>
                <a:latin typeface="+mj-lt"/>
              </a:rPr>
              <a:t> de </a:t>
            </a:r>
            <a:r>
              <a:rPr lang="en-US" sz="2800" b="1" dirty="0" err="1" smtClean="0">
                <a:solidFill>
                  <a:srgbClr val="666633"/>
                </a:solidFill>
                <a:latin typeface="+mj-lt"/>
              </a:rPr>
              <a:t>Reservat</a:t>
            </a:r>
            <a:r>
              <a:rPr lang="en-US" sz="2800" b="1" dirty="0" err="1" smtClean="0">
                <a:solidFill>
                  <a:srgbClr val="666633"/>
                </a:solidFill>
                <a:latin typeface="+mj-lt"/>
              </a:rPr>
              <a:t>órios</a:t>
            </a:r>
            <a:r>
              <a:rPr lang="en-US" sz="2800" b="1" dirty="0" smtClean="0">
                <a:solidFill>
                  <a:srgbClr val="666633"/>
                </a:solidFill>
                <a:latin typeface="+mj-lt"/>
              </a:rPr>
              <a:t> do </a:t>
            </a:r>
            <a:r>
              <a:rPr lang="en-US" sz="2800" b="1" dirty="0" err="1" smtClean="0">
                <a:solidFill>
                  <a:srgbClr val="666633"/>
                </a:solidFill>
                <a:latin typeface="+mj-lt"/>
              </a:rPr>
              <a:t>Braço</a:t>
            </a:r>
            <a:r>
              <a:rPr lang="en-US" sz="2800" b="1" dirty="0" smtClean="0">
                <a:solidFill>
                  <a:srgbClr val="666633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666633"/>
                </a:solidFill>
                <a:latin typeface="+mj-lt"/>
              </a:rPr>
              <a:t>Principal do Rio </a:t>
            </a:r>
            <a:r>
              <a:rPr lang="en-US" sz="2800" b="1" baseline="0" dirty="0" smtClean="0">
                <a:solidFill>
                  <a:srgbClr val="666633"/>
                </a:solidFill>
                <a:latin typeface="+mj-lt"/>
              </a:rPr>
              <a:t>Missouri</a:t>
            </a:r>
            <a:endParaRPr lang="en-US" sz="2800" b="1" baseline="0" dirty="0">
              <a:solidFill>
                <a:srgbClr val="666633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295400"/>
            <a:ext cx="2674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3745 km de </a:t>
            </a:r>
            <a:r>
              <a:rPr lang="en-US" dirty="0" err="1" smtClean="0"/>
              <a:t>extens</a:t>
            </a:r>
            <a:r>
              <a:rPr lang="en-US" dirty="0" err="1" smtClean="0"/>
              <a:t>ão</a:t>
            </a:r>
            <a:endParaRPr lang="en-US" dirty="0" smtClean="0"/>
          </a:p>
          <a:p>
            <a:r>
              <a:rPr lang="en-US" dirty="0" smtClean="0"/>
              <a:t>17% </a:t>
            </a:r>
            <a:r>
              <a:rPr lang="en-US" dirty="0" smtClean="0"/>
              <a:t>de EUA continental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75303" y="2967335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OBRIGADO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05800" cy="3810000"/>
          </a:xfrm>
        </p:spPr>
        <p:txBody>
          <a:bodyPr/>
          <a:lstStyle/>
          <a:p>
            <a:pPr>
              <a:spcAft>
                <a:spcPct val="50000"/>
              </a:spcAft>
              <a:buFontTx/>
              <a:buNone/>
              <a:defRPr/>
            </a:pPr>
            <a:endParaRPr lang="en-US" sz="2400" dirty="0" smtClean="0"/>
          </a:p>
          <a:p>
            <a:pPr>
              <a:spcAft>
                <a:spcPct val="50000"/>
              </a:spcAft>
              <a:defRPr/>
            </a:pPr>
            <a:endParaRPr lang="en-US" sz="2400" dirty="0" smtClean="0"/>
          </a:p>
          <a:p>
            <a:pPr>
              <a:spcAft>
                <a:spcPct val="50000"/>
              </a:spcAft>
              <a:defRPr/>
            </a:pPr>
            <a:endParaRPr lang="en-US" sz="2400" dirty="0" smtClean="0"/>
          </a:p>
          <a:p>
            <a:pPr>
              <a:spcAft>
                <a:spcPct val="50000"/>
              </a:spcAft>
              <a:defRPr/>
            </a:pPr>
            <a:endParaRPr lang="en-US" sz="2400" dirty="0" smtClean="0"/>
          </a:p>
          <a:p>
            <a:pPr>
              <a:spcAft>
                <a:spcPct val="50000"/>
              </a:spcAft>
              <a:defRPr/>
            </a:pPr>
            <a:endParaRPr lang="en-US" sz="2400" dirty="0" smtClean="0"/>
          </a:p>
        </p:txBody>
      </p:sp>
      <p:pic>
        <p:nvPicPr>
          <p:cNvPr id="1026" name="Picture 2" descr="C:\Documents and Settings\g6edxrjt\Desktop\Presenations\120418-A-RC072-001-USACE-Reservoir-Levels-vs-Lakes-Powell-and-Mead-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i="1" dirty="0" err="1" smtClean="0"/>
              <a:t>Enchente</a:t>
            </a:r>
            <a:r>
              <a:rPr lang="en-US" b="1" i="1" dirty="0" smtClean="0"/>
              <a:t> de 2011 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sz="2800" b="1" i="1" dirty="0" err="1" smtClean="0"/>
              <a:t>Significado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Operacional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10600" cy="4648200"/>
          </a:xfrm>
        </p:spPr>
        <p:txBody>
          <a:bodyPr/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err="1" smtClean="0"/>
              <a:t>Cota</a:t>
            </a:r>
            <a:r>
              <a:rPr lang="en-US" sz="2400" dirty="0" smtClean="0"/>
              <a:t> Alta </a:t>
            </a:r>
            <a:r>
              <a:rPr lang="en-US" sz="2400" dirty="0" err="1" smtClean="0"/>
              <a:t>Recorde</a:t>
            </a:r>
            <a:r>
              <a:rPr lang="en-US" sz="2400" dirty="0" smtClean="0"/>
              <a:t> </a:t>
            </a:r>
            <a:r>
              <a:rPr lang="en-US" sz="2400" dirty="0" err="1" smtClean="0"/>
              <a:t>vivida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Fort </a:t>
            </a:r>
            <a:r>
              <a:rPr lang="en-US" sz="2400" dirty="0" smtClean="0"/>
              <a:t>Peck, Garrison, </a:t>
            </a:r>
            <a:r>
              <a:rPr lang="en-US" sz="2400" dirty="0" err="1" smtClean="0"/>
              <a:t>Oahe</a:t>
            </a:r>
            <a:r>
              <a:rPr lang="en-US" sz="2400" dirty="0" smtClean="0"/>
              <a:t>, </a:t>
            </a:r>
            <a:r>
              <a:rPr lang="en-US" sz="2400" dirty="0" smtClean="0"/>
              <a:t>e Fort </a:t>
            </a:r>
            <a:r>
              <a:rPr lang="en-US" sz="2400" dirty="0" smtClean="0"/>
              <a:t>Randall.</a:t>
            </a:r>
          </a:p>
          <a:p>
            <a:pPr lvl="1"/>
            <a:r>
              <a:rPr lang="en-US" sz="2000" dirty="0" err="1" smtClean="0"/>
              <a:t>N</a:t>
            </a:r>
            <a:r>
              <a:rPr lang="en-US" sz="2000" dirty="0" err="1" smtClean="0"/>
              <a:t>íveis</a:t>
            </a:r>
            <a:r>
              <a:rPr lang="en-US" sz="2000" dirty="0" smtClean="0"/>
              <a:t> </a:t>
            </a:r>
            <a:r>
              <a:rPr lang="en-US" sz="2000" dirty="0" err="1" smtClean="0"/>
              <a:t>d’água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smtClean="0"/>
              <a:t>Fort </a:t>
            </a:r>
            <a:r>
              <a:rPr lang="en-US" sz="2000" dirty="0" smtClean="0"/>
              <a:t>Peck </a:t>
            </a:r>
            <a:r>
              <a:rPr lang="en-US" sz="2000" dirty="0" smtClean="0"/>
              <a:t>e Garrison </a:t>
            </a:r>
            <a:r>
              <a:rPr lang="en-US" sz="2000" dirty="0" err="1" smtClean="0"/>
              <a:t>entraram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zonas</a:t>
            </a:r>
            <a:r>
              <a:rPr lang="en-US" sz="2000" dirty="0" smtClean="0"/>
              <a:t> de </a:t>
            </a:r>
            <a:r>
              <a:rPr lang="en-US" sz="2000" dirty="0" err="1" smtClean="0"/>
              <a:t>sobrecarga</a:t>
            </a:r>
            <a:r>
              <a:rPr lang="en-US" sz="2000" dirty="0" smtClean="0"/>
              <a:t>.</a:t>
            </a:r>
          </a:p>
          <a:p>
            <a:r>
              <a:rPr lang="en-US" sz="2400" dirty="0" err="1" smtClean="0"/>
              <a:t>Decarga</a:t>
            </a:r>
            <a:r>
              <a:rPr lang="en-US" sz="2400" dirty="0" smtClean="0"/>
              <a:t> </a:t>
            </a:r>
            <a:r>
              <a:rPr lang="en-US" sz="2400" dirty="0" err="1" smtClean="0"/>
              <a:t>M</a:t>
            </a:r>
            <a:r>
              <a:rPr lang="en-US" sz="2400" dirty="0" err="1" smtClean="0"/>
              <a:t>áxima</a:t>
            </a:r>
            <a:r>
              <a:rPr lang="en-US" sz="2400" dirty="0" smtClean="0"/>
              <a:t> do </a:t>
            </a:r>
            <a:r>
              <a:rPr lang="en-US" sz="2400" dirty="0" err="1" smtClean="0"/>
              <a:t>Projeto</a:t>
            </a:r>
            <a:r>
              <a:rPr lang="en-US" sz="2400" dirty="0" smtClean="0"/>
              <a:t> </a:t>
            </a:r>
            <a:r>
              <a:rPr lang="en-US" sz="2400" dirty="0" smtClean="0"/>
              <a:t>(65kcfs – 160kcfs) </a:t>
            </a:r>
            <a:r>
              <a:rPr lang="en-US" sz="2400" dirty="0" err="1" smtClean="0"/>
              <a:t>Excedeu</a:t>
            </a:r>
            <a:r>
              <a:rPr lang="en-US" sz="2400" dirty="0" smtClean="0"/>
              <a:t>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Registros</a:t>
            </a:r>
            <a:r>
              <a:rPr lang="en-US" sz="2400" dirty="0" smtClean="0"/>
              <a:t> </a:t>
            </a:r>
            <a:r>
              <a:rPr lang="en-US" sz="2400" dirty="0" err="1" smtClean="0"/>
              <a:t>Operacionais</a:t>
            </a:r>
            <a:r>
              <a:rPr lang="en-US" sz="2400" dirty="0" smtClean="0"/>
              <a:t> </a:t>
            </a:r>
            <a:r>
              <a:rPr lang="en-US" sz="2400" dirty="0" err="1" smtClean="0"/>
              <a:t>Hist</a:t>
            </a:r>
            <a:r>
              <a:rPr lang="en-US" sz="2400" dirty="0" err="1" smtClean="0"/>
              <a:t>óricos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Aproximadamente</a:t>
            </a:r>
            <a:r>
              <a:rPr lang="en-US" sz="2400" dirty="0" smtClean="0"/>
              <a:t> </a:t>
            </a:r>
            <a:r>
              <a:rPr lang="en-US" sz="2400" dirty="0" smtClean="0"/>
              <a:t>250%.</a:t>
            </a:r>
          </a:p>
          <a:p>
            <a:pPr lvl="1"/>
            <a:r>
              <a:rPr lang="en-US" sz="2000" dirty="0" err="1" smtClean="0"/>
              <a:t>Primeira</a:t>
            </a:r>
            <a:r>
              <a:rPr lang="en-US" sz="2000" dirty="0" smtClean="0"/>
              <a:t> </a:t>
            </a:r>
            <a:r>
              <a:rPr lang="en-US" sz="2000" dirty="0" err="1" smtClean="0"/>
              <a:t>vez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extravasores</a:t>
            </a:r>
            <a:r>
              <a:rPr lang="en-US" sz="2000" dirty="0" smtClean="0"/>
              <a:t> de Garrison Big </a:t>
            </a:r>
            <a:r>
              <a:rPr lang="en-US" sz="2000" dirty="0" smtClean="0"/>
              <a:t>Bend </a:t>
            </a:r>
            <a:r>
              <a:rPr lang="en-US" sz="2000" dirty="0" err="1" smtClean="0"/>
              <a:t>foram</a:t>
            </a:r>
            <a:r>
              <a:rPr lang="en-US" sz="2000" dirty="0" smtClean="0"/>
              <a:t> </a:t>
            </a:r>
            <a:r>
              <a:rPr lang="en-US" sz="2000" dirty="0" err="1" smtClean="0"/>
              <a:t>utilizados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 lvl="1"/>
            <a:r>
              <a:rPr lang="en-US" sz="2000" dirty="0" err="1" smtClean="0"/>
              <a:t>Primeira</a:t>
            </a:r>
            <a:r>
              <a:rPr lang="en-US" sz="2000" dirty="0" smtClean="0"/>
              <a:t> </a:t>
            </a:r>
            <a:r>
              <a:rPr lang="en-US" sz="2000" dirty="0" err="1" smtClean="0"/>
              <a:t>vez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t</a:t>
            </a:r>
            <a:r>
              <a:rPr lang="en-US" sz="2000" dirty="0" err="1" smtClean="0"/>
              <a:t>úneis</a:t>
            </a:r>
            <a:r>
              <a:rPr lang="en-US" sz="2000" dirty="0" smtClean="0"/>
              <a:t> de </a:t>
            </a:r>
            <a:r>
              <a:rPr lang="en-US" sz="2000" dirty="0" err="1" smtClean="0"/>
              <a:t>enchentes</a:t>
            </a:r>
            <a:r>
              <a:rPr lang="en-US" sz="2000" dirty="0" smtClean="0"/>
              <a:t> de </a:t>
            </a:r>
            <a:r>
              <a:rPr lang="en-US" sz="2000" dirty="0" smtClean="0"/>
              <a:t>Fort </a:t>
            </a:r>
            <a:r>
              <a:rPr lang="en-US" sz="2000" dirty="0" smtClean="0"/>
              <a:t>Randall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usado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r>
              <a:rPr lang="en-US" sz="2400" dirty="0" err="1" smtClean="0"/>
              <a:t>Libera</a:t>
            </a:r>
            <a:r>
              <a:rPr lang="en-US" sz="2400" dirty="0" err="1" smtClean="0"/>
              <a:t>ç</a:t>
            </a:r>
            <a:r>
              <a:rPr lang="en-US" sz="2400" dirty="0" err="1" smtClean="0"/>
              <a:t>ão</a:t>
            </a:r>
            <a:r>
              <a:rPr lang="en-US" sz="2400" dirty="0" smtClean="0"/>
              <a:t> </a:t>
            </a:r>
            <a:r>
              <a:rPr lang="en-US" sz="2400" dirty="0" err="1" smtClean="0"/>
              <a:t>Contínua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Controle</a:t>
            </a:r>
            <a:r>
              <a:rPr lang="en-US" sz="2400" dirty="0" smtClean="0"/>
              <a:t> de </a:t>
            </a:r>
            <a:r>
              <a:rPr lang="en-US" sz="2400" dirty="0" err="1" smtClean="0"/>
              <a:t>Cheias</a:t>
            </a:r>
            <a:r>
              <a:rPr lang="en-US" sz="2400" dirty="0" smtClean="0"/>
              <a:t> </a:t>
            </a:r>
            <a:r>
              <a:rPr lang="en-US" sz="2400" dirty="0" smtClean="0"/>
              <a:t>de </a:t>
            </a:r>
            <a:r>
              <a:rPr lang="en-US" sz="2400" dirty="0" err="1" smtClean="0"/>
              <a:t>Maio</a:t>
            </a:r>
            <a:r>
              <a:rPr lang="en-US" sz="2400" dirty="0" smtClean="0"/>
              <a:t> a </a:t>
            </a:r>
            <a:r>
              <a:rPr lang="en-US" sz="2400" dirty="0" err="1" smtClean="0"/>
              <a:t>Dezembro</a:t>
            </a:r>
            <a:r>
              <a:rPr lang="en-US" sz="2400" dirty="0" smtClean="0"/>
              <a:t>. </a:t>
            </a:r>
            <a:r>
              <a:rPr lang="en-US" sz="2000" dirty="0" err="1" smtClean="0"/>
              <a:t>Libera</a:t>
            </a:r>
            <a:r>
              <a:rPr lang="en-US" sz="2000" dirty="0" err="1" smtClean="0"/>
              <a:t>ção</a:t>
            </a:r>
            <a:r>
              <a:rPr lang="en-US" sz="2000" dirty="0" smtClean="0"/>
              <a:t> de </a:t>
            </a:r>
            <a:r>
              <a:rPr lang="en-US" sz="2000" dirty="0" err="1" smtClean="0"/>
              <a:t>pico</a:t>
            </a:r>
            <a:r>
              <a:rPr lang="en-US" sz="2000" dirty="0" smtClean="0"/>
              <a:t> </a:t>
            </a:r>
            <a:r>
              <a:rPr lang="en-US" sz="2000" dirty="0" err="1" smtClean="0"/>
              <a:t>mantida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quase</a:t>
            </a:r>
            <a:r>
              <a:rPr lang="en-US" sz="2000" dirty="0" smtClean="0"/>
              <a:t> </a:t>
            </a:r>
            <a:r>
              <a:rPr lang="en-US" sz="2000" dirty="0" err="1" smtClean="0"/>
              <a:t>dois</a:t>
            </a:r>
            <a:r>
              <a:rPr lang="en-US" sz="2000" dirty="0" smtClean="0"/>
              <a:t> </a:t>
            </a:r>
            <a:r>
              <a:rPr lang="en-US" sz="2000" dirty="0" err="1" smtClean="0"/>
              <a:t>meses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		         </a:t>
            </a:r>
            <a:r>
              <a:rPr lang="en-US" sz="2000" dirty="0" err="1" smtClean="0"/>
              <a:t>cada</a:t>
            </a:r>
            <a:r>
              <a:rPr lang="en-US" sz="2000" dirty="0" smtClean="0"/>
              <a:t> </a:t>
            </a:r>
            <a:r>
              <a:rPr lang="en-US" sz="2000" dirty="0" err="1" smtClean="0"/>
              <a:t>projeto</a:t>
            </a:r>
            <a:r>
              <a:rPr lang="en-US" sz="2000" dirty="0" smtClean="0"/>
              <a:t>. </a:t>
            </a:r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i="1" dirty="0" err="1" smtClean="0"/>
              <a:t>Vigil</a:t>
            </a:r>
            <a:r>
              <a:rPr lang="en-US" sz="3200" b="1" i="1" dirty="0" err="1" smtClean="0"/>
              <a:t>ância</a:t>
            </a:r>
            <a:r>
              <a:rPr lang="en-US" sz="3200" b="1" i="1" dirty="0" smtClean="0"/>
              <a:t> de </a:t>
            </a:r>
            <a:r>
              <a:rPr lang="en-US" sz="3200" b="1" i="1" dirty="0" err="1" smtClean="0"/>
              <a:t>Enchentes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para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Segurança</a:t>
            </a:r>
            <a:r>
              <a:rPr lang="en-US" sz="3200" b="1" i="1" dirty="0" smtClean="0"/>
              <a:t> de </a:t>
            </a:r>
            <a:r>
              <a:rPr lang="en-US" sz="3200" b="1" i="1" dirty="0" err="1" smtClean="0"/>
              <a:t>Barragens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em</a:t>
            </a:r>
            <a:r>
              <a:rPr lang="en-US" sz="3200" b="1" i="1" dirty="0" smtClean="0"/>
              <a:t> </a:t>
            </a:r>
            <a:r>
              <a:rPr lang="en-US" sz="3200" b="1" i="1" dirty="0"/>
              <a:t>2011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334000"/>
          </a:xfrm>
        </p:spPr>
        <p:txBody>
          <a:bodyPr/>
          <a:lstStyle/>
          <a:p>
            <a:r>
              <a:rPr lang="en-US" sz="1900" dirty="0" err="1" smtClean="0"/>
              <a:t>Planejamento</a:t>
            </a:r>
            <a:r>
              <a:rPr lang="en-US" sz="1900" dirty="0" smtClean="0"/>
              <a:t> da </a:t>
            </a:r>
            <a:r>
              <a:rPr lang="en-US" sz="1900" dirty="0" err="1" smtClean="0"/>
              <a:t>Vigil</a:t>
            </a:r>
            <a:r>
              <a:rPr lang="en-US" sz="1900" dirty="0" err="1" smtClean="0"/>
              <a:t>ância</a:t>
            </a:r>
            <a:endParaRPr lang="en-US" sz="1900" dirty="0" smtClean="0"/>
          </a:p>
          <a:p>
            <a:pPr lvl="1"/>
            <a:r>
              <a:rPr lang="en-US" sz="1900" dirty="0" err="1" smtClean="0"/>
              <a:t>Pessoal</a:t>
            </a:r>
            <a:r>
              <a:rPr lang="en-US" sz="1900" dirty="0" smtClean="0"/>
              <a:t> </a:t>
            </a:r>
            <a:r>
              <a:rPr lang="en-US" sz="1900" dirty="0" err="1" smtClean="0"/>
              <a:t>t</a:t>
            </a:r>
            <a:r>
              <a:rPr lang="en-US" sz="1900" dirty="0" err="1" smtClean="0"/>
              <a:t>écnico</a:t>
            </a:r>
            <a:r>
              <a:rPr lang="en-US" sz="1900" dirty="0" smtClean="0"/>
              <a:t> de </a:t>
            </a:r>
            <a:r>
              <a:rPr lang="en-US" sz="1900" dirty="0"/>
              <a:t>OD &amp; ED </a:t>
            </a:r>
            <a:r>
              <a:rPr lang="en-US" sz="1900" dirty="0" err="1" smtClean="0"/>
              <a:t>em</a:t>
            </a:r>
            <a:r>
              <a:rPr lang="en-US" sz="1900" dirty="0" smtClean="0"/>
              <a:t> </a:t>
            </a:r>
            <a:r>
              <a:rPr lang="en-US" sz="1900" dirty="0" err="1" smtClean="0"/>
              <a:t>Cada</a:t>
            </a:r>
            <a:r>
              <a:rPr lang="en-US" sz="1900" dirty="0" smtClean="0"/>
              <a:t> </a:t>
            </a:r>
            <a:r>
              <a:rPr lang="en-US" sz="1900" dirty="0" err="1" smtClean="0"/>
              <a:t>Equipe</a:t>
            </a:r>
            <a:endParaRPr lang="en-US" sz="1900" dirty="0" smtClean="0"/>
          </a:p>
          <a:p>
            <a:pPr lvl="1"/>
            <a:r>
              <a:rPr lang="en-US" sz="1900" dirty="0" err="1" smtClean="0"/>
              <a:t>Equipes</a:t>
            </a:r>
            <a:r>
              <a:rPr lang="en-US" sz="1900" dirty="0" smtClean="0"/>
              <a:t> </a:t>
            </a:r>
            <a:r>
              <a:rPr lang="en-US" sz="1900" dirty="0" err="1"/>
              <a:t>M</a:t>
            </a:r>
            <a:r>
              <a:rPr lang="en-US" sz="1900" dirty="0" err="1" smtClean="0"/>
              <a:t>últiplas</a:t>
            </a:r>
            <a:r>
              <a:rPr lang="en-US" sz="1900" dirty="0" smtClean="0"/>
              <a:t> </a:t>
            </a:r>
            <a:r>
              <a:rPr lang="en-US" sz="1900" dirty="0" err="1" smtClean="0"/>
              <a:t>em</a:t>
            </a:r>
            <a:r>
              <a:rPr lang="en-US" sz="1900" dirty="0" smtClean="0"/>
              <a:t> </a:t>
            </a:r>
            <a:r>
              <a:rPr lang="en-US" sz="1900" dirty="0" err="1" smtClean="0"/>
              <a:t>Turnos</a:t>
            </a:r>
            <a:r>
              <a:rPr lang="en-US" sz="1900" dirty="0" smtClean="0"/>
              <a:t> </a:t>
            </a:r>
            <a:r>
              <a:rPr lang="en-US" sz="1900" dirty="0" err="1" smtClean="0"/>
              <a:t>Contínuos</a:t>
            </a:r>
            <a:r>
              <a:rPr lang="en-US" sz="1900" dirty="0" smtClean="0"/>
              <a:t> </a:t>
            </a:r>
            <a:r>
              <a:rPr lang="en-US" sz="1900" dirty="0" smtClean="0"/>
              <a:t>(</a:t>
            </a:r>
            <a:r>
              <a:rPr lang="en-US" sz="1900" dirty="0" err="1" smtClean="0"/>
              <a:t>turnos</a:t>
            </a:r>
            <a:r>
              <a:rPr lang="en-US" sz="1900" dirty="0" smtClean="0"/>
              <a:t> de 2 </a:t>
            </a:r>
            <a:r>
              <a:rPr lang="en-US" sz="1900" dirty="0" err="1" smtClean="0"/>
              <a:t>semanas</a:t>
            </a:r>
            <a:r>
              <a:rPr lang="en-US" sz="1900" dirty="0" smtClean="0"/>
              <a:t>)</a:t>
            </a:r>
            <a:endParaRPr lang="en-US" sz="1900" dirty="0" smtClean="0"/>
          </a:p>
          <a:p>
            <a:pPr lvl="1"/>
            <a:r>
              <a:rPr lang="en-US" sz="1900" dirty="0" err="1" smtClean="0"/>
              <a:t>L</a:t>
            </a:r>
            <a:r>
              <a:rPr lang="en-US" sz="1900" dirty="0" err="1" smtClean="0"/>
              <a:t>íder</a:t>
            </a:r>
            <a:r>
              <a:rPr lang="en-US" sz="1900" dirty="0" smtClean="0"/>
              <a:t> da </a:t>
            </a:r>
            <a:r>
              <a:rPr lang="en-US" sz="1900" dirty="0" err="1" smtClean="0"/>
              <a:t>Equipe</a:t>
            </a:r>
            <a:r>
              <a:rPr lang="en-US" sz="1900" dirty="0" smtClean="0"/>
              <a:t> de </a:t>
            </a:r>
            <a:r>
              <a:rPr lang="en-US" sz="1900" dirty="0" err="1" smtClean="0"/>
              <a:t>Vigilãncia</a:t>
            </a:r>
            <a:r>
              <a:rPr lang="en-US" sz="1900" dirty="0" smtClean="0"/>
              <a:t> </a:t>
            </a:r>
            <a:r>
              <a:rPr lang="en-US" sz="1900" dirty="0" smtClean="0"/>
              <a:t>(</a:t>
            </a:r>
            <a:r>
              <a:rPr lang="en-US" sz="1900" dirty="0" err="1" smtClean="0"/>
              <a:t>Engenheiro</a:t>
            </a:r>
            <a:r>
              <a:rPr lang="en-US" sz="1900" dirty="0" smtClean="0"/>
              <a:t> de </a:t>
            </a:r>
            <a:r>
              <a:rPr lang="en-US" sz="1900" dirty="0" err="1" smtClean="0"/>
              <a:t>Seguran</a:t>
            </a:r>
            <a:r>
              <a:rPr lang="en-US" sz="1900" dirty="0" err="1" smtClean="0"/>
              <a:t>ça</a:t>
            </a:r>
            <a:r>
              <a:rPr lang="en-US" sz="1900" dirty="0" smtClean="0"/>
              <a:t> de </a:t>
            </a:r>
            <a:r>
              <a:rPr lang="en-US" sz="1900" dirty="0" err="1" smtClean="0"/>
              <a:t>Barragens</a:t>
            </a:r>
            <a:r>
              <a:rPr lang="en-US" sz="1900" dirty="0" smtClean="0"/>
              <a:t>) </a:t>
            </a:r>
            <a:endParaRPr lang="en-US" sz="1900" dirty="0" smtClean="0"/>
          </a:p>
          <a:p>
            <a:pPr lvl="1"/>
            <a:r>
              <a:rPr lang="en-US" sz="1900" dirty="0" err="1" smtClean="0"/>
              <a:t>Escrit</a:t>
            </a:r>
            <a:r>
              <a:rPr lang="en-US" sz="1900" dirty="0" err="1" smtClean="0"/>
              <a:t>ório</a:t>
            </a:r>
            <a:r>
              <a:rPr lang="en-US" sz="1900" dirty="0" smtClean="0"/>
              <a:t> de Campo </a:t>
            </a:r>
            <a:r>
              <a:rPr lang="en-US" sz="1900" dirty="0" err="1" smtClean="0"/>
              <a:t>Temporário</a:t>
            </a:r>
            <a:r>
              <a:rPr lang="en-US" sz="1900" dirty="0" smtClean="0"/>
              <a:t> </a:t>
            </a:r>
            <a:r>
              <a:rPr lang="en-US" sz="1900" dirty="0" smtClean="0"/>
              <a:t>(</a:t>
            </a:r>
            <a:r>
              <a:rPr lang="en-US" sz="1900" dirty="0" err="1" smtClean="0"/>
              <a:t>Equipamentos</a:t>
            </a:r>
            <a:r>
              <a:rPr lang="en-US" sz="1900" dirty="0" smtClean="0"/>
              <a:t>, </a:t>
            </a:r>
            <a:r>
              <a:rPr lang="en-US" sz="1900" dirty="0" err="1" smtClean="0"/>
              <a:t>Arquivos</a:t>
            </a:r>
            <a:r>
              <a:rPr lang="en-US" sz="1900" dirty="0" smtClean="0"/>
              <a:t>, </a:t>
            </a:r>
            <a:r>
              <a:rPr lang="en-US" sz="1900" dirty="0" err="1" smtClean="0"/>
              <a:t>Apoios</a:t>
            </a:r>
            <a:r>
              <a:rPr lang="en-US" sz="1900" dirty="0" smtClean="0"/>
              <a:t> </a:t>
            </a:r>
            <a:r>
              <a:rPr lang="en-US" sz="1900" dirty="0" err="1" smtClean="0"/>
              <a:t>diversos</a:t>
            </a:r>
            <a:r>
              <a:rPr lang="en-US" sz="1900" dirty="0" smtClean="0"/>
              <a:t>) </a:t>
            </a:r>
            <a:endParaRPr lang="en-US" sz="1900" dirty="0" smtClean="0"/>
          </a:p>
          <a:p>
            <a:pPr lvl="1"/>
            <a:r>
              <a:rPr lang="en-US" sz="1900" dirty="0" err="1" smtClean="0"/>
              <a:t>Vigil</a:t>
            </a:r>
            <a:r>
              <a:rPr lang="en-US" sz="1900" dirty="0" err="1" smtClean="0"/>
              <a:t>ância</a:t>
            </a:r>
            <a:r>
              <a:rPr lang="en-US" sz="1900" dirty="0" smtClean="0"/>
              <a:t> </a:t>
            </a:r>
            <a:r>
              <a:rPr lang="en-US" sz="1900" dirty="0" err="1" smtClean="0"/>
              <a:t>Remota</a:t>
            </a:r>
            <a:r>
              <a:rPr lang="en-US" sz="1900" dirty="0" smtClean="0"/>
              <a:t> </a:t>
            </a:r>
            <a:r>
              <a:rPr lang="en-US" sz="1900" dirty="0" err="1" smtClean="0"/>
              <a:t>por</a:t>
            </a:r>
            <a:r>
              <a:rPr lang="en-US" sz="1900" dirty="0" smtClean="0"/>
              <a:t> </a:t>
            </a:r>
            <a:r>
              <a:rPr lang="en-US" sz="1900" dirty="0" err="1" smtClean="0"/>
              <a:t>Vídeo</a:t>
            </a:r>
            <a:r>
              <a:rPr lang="en-US" sz="1900" dirty="0" smtClean="0"/>
              <a:t> e </a:t>
            </a:r>
            <a:r>
              <a:rPr lang="en-US" sz="1900" dirty="0" err="1" smtClean="0"/>
              <a:t>Plantas</a:t>
            </a:r>
            <a:r>
              <a:rPr lang="en-US" sz="1900" dirty="0" smtClean="0"/>
              <a:t> </a:t>
            </a:r>
            <a:r>
              <a:rPr lang="en-US" sz="1900" dirty="0" err="1" smtClean="0"/>
              <a:t>Leves</a:t>
            </a:r>
            <a:r>
              <a:rPr lang="en-US" sz="1900" dirty="0" smtClean="0"/>
              <a:t> </a:t>
            </a:r>
          </a:p>
          <a:p>
            <a:pPr lvl="1"/>
            <a:r>
              <a:rPr lang="en-US" sz="1900" dirty="0" err="1" smtClean="0"/>
              <a:t>Restrições</a:t>
            </a:r>
            <a:r>
              <a:rPr lang="en-US" sz="1900" dirty="0" smtClean="0"/>
              <a:t> de </a:t>
            </a:r>
            <a:r>
              <a:rPr lang="en-US" sz="1900" dirty="0" err="1"/>
              <a:t>A</a:t>
            </a:r>
            <a:r>
              <a:rPr lang="en-US" sz="1900" dirty="0" err="1" smtClean="0"/>
              <a:t>cesso</a:t>
            </a:r>
            <a:r>
              <a:rPr lang="en-US" sz="1900" dirty="0" smtClean="0"/>
              <a:t> </a:t>
            </a:r>
            <a:r>
              <a:rPr lang="en-US" sz="1900" dirty="0" err="1" smtClean="0"/>
              <a:t>ao</a:t>
            </a:r>
            <a:r>
              <a:rPr lang="en-US" sz="1900" dirty="0" smtClean="0"/>
              <a:t> </a:t>
            </a:r>
            <a:r>
              <a:rPr lang="en-US" sz="1900" dirty="0" err="1"/>
              <a:t>P</a:t>
            </a:r>
            <a:r>
              <a:rPr lang="en-US" sz="1900" dirty="0" err="1" smtClean="0"/>
              <a:t>úblico</a:t>
            </a:r>
            <a:r>
              <a:rPr lang="en-US" sz="1900" dirty="0" smtClean="0"/>
              <a:t>, </a:t>
            </a:r>
            <a:r>
              <a:rPr lang="en-US" sz="1900" dirty="0" err="1" smtClean="0"/>
              <a:t>Seguran</a:t>
            </a:r>
            <a:r>
              <a:rPr lang="en-US" sz="1900" dirty="0" err="1" smtClean="0"/>
              <a:t>ça</a:t>
            </a:r>
            <a:r>
              <a:rPr lang="en-US" sz="1900" dirty="0" smtClean="0"/>
              <a:t> e </a:t>
            </a:r>
            <a:r>
              <a:rPr lang="en-US" sz="1900" dirty="0" err="1" smtClean="0"/>
              <a:t>Controle</a:t>
            </a:r>
            <a:r>
              <a:rPr lang="en-US" sz="1900" dirty="0" smtClean="0"/>
              <a:t> de </a:t>
            </a:r>
            <a:r>
              <a:rPr lang="en-US" sz="1900" dirty="0" err="1" smtClean="0"/>
              <a:t>Multidões</a:t>
            </a:r>
            <a:endParaRPr lang="en-US" sz="1900" dirty="0" smtClean="0"/>
          </a:p>
          <a:p>
            <a:r>
              <a:rPr lang="en-US" sz="1900" dirty="0" err="1" smtClean="0"/>
              <a:t>Atividades</a:t>
            </a:r>
            <a:r>
              <a:rPr lang="en-US" sz="1900" dirty="0" smtClean="0"/>
              <a:t> de </a:t>
            </a:r>
            <a:r>
              <a:rPr lang="en-US" sz="1900" dirty="0" err="1" smtClean="0"/>
              <a:t>Vigil</a:t>
            </a:r>
            <a:r>
              <a:rPr lang="en-US" sz="1900" dirty="0" err="1" smtClean="0"/>
              <a:t>ância</a:t>
            </a:r>
            <a:endParaRPr lang="en-US" sz="1900" dirty="0" smtClean="0"/>
          </a:p>
          <a:p>
            <a:pPr lvl="1"/>
            <a:r>
              <a:rPr lang="en-US" sz="1900" dirty="0" err="1" smtClean="0"/>
              <a:t>Inspe</a:t>
            </a:r>
            <a:r>
              <a:rPr lang="en-US" sz="1900" dirty="0" err="1" smtClean="0"/>
              <a:t>ções</a:t>
            </a:r>
            <a:endParaRPr lang="en-US" sz="1900" dirty="0" smtClean="0"/>
          </a:p>
          <a:p>
            <a:pPr lvl="1"/>
            <a:r>
              <a:rPr lang="en-US" sz="1900" dirty="0" err="1" smtClean="0"/>
              <a:t>Leituras</a:t>
            </a:r>
            <a:r>
              <a:rPr lang="en-US" sz="1900" dirty="0" smtClean="0"/>
              <a:t> de </a:t>
            </a:r>
            <a:r>
              <a:rPr lang="en-US" sz="1900" dirty="0" err="1" smtClean="0"/>
              <a:t>Instrumenta</a:t>
            </a:r>
            <a:r>
              <a:rPr lang="en-US" sz="1900" dirty="0" err="1" smtClean="0"/>
              <a:t>ção</a:t>
            </a:r>
            <a:r>
              <a:rPr lang="en-US" sz="1900" dirty="0" smtClean="0"/>
              <a:t> &amp; </a:t>
            </a:r>
            <a:r>
              <a:rPr lang="en-US" sz="1900" dirty="0" err="1" smtClean="0"/>
              <a:t>Análise</a:t>
            </a:r>
            <a:r>
              <a:rPr lang="en-US" sz="1900" dirty="0" smtClean="0"/>
              <a:t> de Dados</a:t>
            </a:r>
            <a:endParaRPr lang="en-US" sz="1900" dirty="0" smtClean="0"/>
          </a:p>
          <a:p>
            <a:pPr lvl="1"/>
            <a:r>
              <a:rPr lang="en-US" sz="1900" dirty="0" err="1" smtClean="0"/>
              <a:t>Comunica</a:t>
            </a:r>
            <a:r>
              <a:rPr lang="en-US" sz="1900" dirty="0" err="1" smtClean="0"/>
              <a:t>ção</a:t>
            </a:r>
            <a:r>
              <a:rPr lang="en-US" sz="1900" dirty="0" smtClean="0"/>
              <a:t> </a:t>
            </a:r>
            <a:r>
              <a:rPr lang="en-US" sz="1900" dirty="0" smtClean="0"/>
              <a:t>– </a:t>
            </a:r>
            <a:r>
              <a:rPr lang="en-US" sz="1900" dirty="0" err="1" smtClean="0"/>
              <a:t>Relat</a:t>
            </a:r>
            <a:r>
              <a:rPr lang="en-US" sz="1900" dirty="0" err="1" smtClean="0"/>
              <a:t>órios</a:t>
            </a:r>
            <a:r>
              <a:rPr lang="en-US" sz="1900" dirty="0" smtClean="0"/>
              <a:t> </a:t>
            </a:r>
            <a:r>
              <a:rPr lang="en-US" sz="1900" dirty="0" err="1" smtClean="0"/>
              <a:t>Diários</a:t>
            </a:r>
            <a:r>
              <a:rPr lang="en-US" sz="1900" dirty="0" smtClean="0"/>
              <a:t>, </a:t>
            </a:r>
            <a:r>
              <a:rPr lang="en-US" sz="1900" dirty="0" smtClean="0"/>
              <a:t>Briefings (OPM, EOC)</a:t>
            </a:r>
          </a:p>
          <a:p>
            <a:pPr lvl="1"/>
            <a:r>
              <a:rPr lang="en-US" sz="1900" dirty="0" err="1" smtClean="0"/>
              <a:t>Medidas</a:t>
            </a:r>
            <a:r>
              <a:rPr lang="en-US" sz="1900" dirty="0" smtClean="0"/>
              <a:t> </a:t>
            </a:r>
            <a:r>
              <a:rPr lang="en-US" sz="1900" dirty="0" err="1" smtClean="0"/>
              <a:t>Tempor</a:t>
            </a:r>
            <a:r>
              <a:rPr lang="en-US" sz="1900" dirty="0" err="1" smtClean="0"/>
              <a:t>árias</a:t>
            </a:r>
            <a:r>
              <a:rPr lang="en-US" sz="1900" dirty="0" smtClean="0"/>
              <a:t> de </a:t>
            </a:r>
            <a:r>
              <a:rPr lang="en-US" sz="1900" dirty="0" err="1" smtClean="0"/>
              <a:t>Mitigação</a:t>
            </a:r>
            <a:endParaRPr lang="en-US" sz="19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3751"/>
            <a:ext cx="9144000" cy="5335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70" y="339952"/>
            <a:ext cx="8229600" cy="1143000"/>
          </a:xfrm>
        </p:spPr>
        <p:txBody>
          <a:bodyPr/>
          <a:lstStyle/>
          <a:p>
            <a:r>
              <a:rPr lang="en-US" b="1" i="1" dirty="0" err="1" smtClean="0">
                <a:solidFill>
                  <a:schemeClr val="tx1"/>
                </a:solidFill>
              </a:rPr>
              <a:t>Barragem</a:t>
            </a:r>
            <a:r>
              <a:rPr lang="en-US" b="1" i="1" dirty="0" smtClean="0">
                <a:solidFill>
                  <a:schemeClr val="tx1"/>
                </a:solidFill>
              </a:rPr>
              <a:t> Fort </a:t>
            </a:r>
            <a:r>
              <a:rPr lang="en-US" b="1" i="1" dirty="0" smtClean="0">
                <a:solidFill>
                  <a:schemeClr val="tx1"/>
                </a:solidFill>
              </a:rPr>
              <a:t>Peck </a:t>
            </a:r>
            <a:br>
              <a:rPr lang="en-US" b="1" i="1" dirty="0" smtClean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731" y="2676330"/>
            <a:ext cx="18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Maci</a:t>
            </a:r>
            <a:r>
              <a:rPr lang="en-US" dirty="0" err="1" smtClean="0">
                <a:solidFill>
                  <a:schemeClr val="bg1"/>
                </a:solidFill>
              </a:rPr>
              <a:t>ço</a:t>
            </a:r>
            <a:r>
              <a:rPr lang="en-US" dirty="0" smtClean="0">
                <a:solidFill>
                  <a:schemeClr val="bg1"/>
                </a:solidFill>
              </a:rPr>
              <a:t> Principal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17642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Bacia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Amortecimento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4572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Extravasor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2026920" y="2860996"/>
            <a:ext cx="2097212" cy="2025134"/>
          </a:xfrm>
          <a:prstGeom prst="straightConnector1">
            <a:avLst/>
          </a:prstGeom>
          <a:ln w="19050">
            <a:solidFill>
              <a:schemeClr val="bg1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334000" y="1981200"/>
            <a:ext cx="2057400" cy="762000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7162800" y="3657600"/>
            <a:ext cx="381000" cy="1099066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142793"/>
            <a:ext cx="3620647" cy="271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4509" y="4114800"/>
            <a:ext cx="365759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IMG_44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86500" y="4121803"/>
            <a:ext cx="3429000" cy="2286000"/>
          </a:xfrm>
          <a:prstGeom prst="rect">
            <a:avLst/>
          </a:prstGeom>
        </p:spPr>
      </p:pic>
      <p:pic>
        <p:nvPicPr>
          <p:cNvPr id="8" name="Picture 7" descr="Fort Peck air 20110628.jpg"/>
          <p:cNvPicPr>
            <a:picLocks noChangeAspect="1"/>
          </p:cNvPicPr>
          <p:nvPr/>
        </p:nvPicPr>
        <p:blipFill>
          <a:blip r:embed="rId6" cstate="print"/>
          <a:srcRect r="13498"/>
          <a:stretch>
            <a:fillRect/>
          </a:stretch>
        </p:blipFill>
        <p:spPr>
          <a:xfrm>
            <a:off x="4601611" y="0"/>
            <a:ext cx="5537200" cy="4152900"/>
          </a:xfrm>
          <a:prstGeom prst="rect">
            <a:avLst/>
          </a:prstGeom>
        </p:spPr>
      </p:pic>
      <p:pic>
        <p:nvPicPr>
          <p:cNvPr id="60418" name="Picture 2" descr="Ft Peck 062811 - 002"/>
          <p:cNvPicPr>
            <a:picLocks noChangeAspect="1" noChangeArrowheads="1"/>
          </p:cNvPicPr>
          <p:nvPr/>
        </p:nvPicPr>
        <p:blipFill>
          <a:blip r:embed="rId7" cstate="print"/>
          <a:srcRect r="15066"/>
          <a:stretch>
            <a:fillRect/>
          </a:stretch>
        </p:blipFill>
        <p:spPr bwMode="auto">
          <a:xfrm>
            <a:off x="-1" y="0"/>
            <a:ext cx="5114926" cy="4153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314325"/>
            <a:ext cx="472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Vertedouro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Fort Peck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Eros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ão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bacia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amortecimento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99650" cy="74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743200" y="22860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Vertedouro</a:t>
            </a:r>
            <a:r>
              <a:rPr lang="en-US" sz="3200" dirty="0" smtClean="0"/>
              <a:t> Fort Peck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7454</TotalTime>
  <Words>1160</Words>
  <Application>Microsoft Macintosh PowerPoint</Application>
  <PresentationFormat>On-screen Show (4:3)</PresentationFormat>
  <Paragraphs>202</Paragraphs>
  <Slides>30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Title Master</vt:lpstr>
      <vt:lpstr>Slide Master</vt:lpstr>
      <vt:lpstr>2011 Combate a Enchentes  Sistema de Reservatórios no Braço Principal do Rio Missouri</vt:lpstr>
      <vt:lpstr>Operação Mighty Missouri</vt:lpstr>
      <vt:lpstr>PowerPoint Presentation</vt:lpstr>
      <vt:lpstr>PowerPoint Presentation</vt:lpstr>
      <vt:lpstr>Enchente de 2011  Significado Operacional</vt:lpstr>
      <vt:lpstr>Vigilância de Enchentes para Segurança de Barragens em 2011</vt:lpstr>
      <vt:lpstr>Barragem Fort Peck  </vt:lpstr>
      <vt:lpstr>PowerPoint Presentation</vt:lpstr>
      <vt:lpstr>PowerPoint Presentation</vt:lpstr>
      <vt:lpstr>Barragem Garrison</vt:lpstr>
      <vt:lpstr>PowerPoint Presentation</vt:lpstr>
      <vt:lpstr>PowerPoint Presentation</vt:lpstr>
      <vt:lpstr>PowerPoint Presentation</vt:lpstr>
      <vt:lpstr>Barragem Oahe</vt:lpstr>
      <vt:lpstr>PowerPoint Presentation</vt:lpstr>
      <vt:lpstr>PowerPoint Presentation</vt:lpstr>
      <vt:lpstr>Barragem Big Bend</vt:lpstr>
      <vt:lpstr>PowerPoint Presentation</vt:lpstr>
      <vt:lpstr>Barragem Big Bend, SD – Danos pelo galgamento no vertedouro</vt:lpstr>
      <vt:lpstr>PowerPoint Presentation</vt:lpstr>
      <vt:lpstr>PowerPoint Presentation</vt:lpstr>
      <vt:lpstr>PowerPoint Presentation</vt:lpstr>
      <vt:lpstr>Levantamentos com LIDAR e SONAR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Resumo de Combate a Enchentes</vt:lpstr>
      <vt:lpstr>PowerPoint Presentation</vt:lpstr>
    </vt:vector>
  </TitlesOfParts>
  <Company>US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Andrew Miccolis</cp:lastModifiedBy>
  <cp:revision>48</cp:revision>
  <dcterms:created xsi:type="dcterms:W3CDTF">2009-05-21T17:19:18Z</dcterms:created>
  <dcterms:modified xsi:type="dcterms:W3CDTF">2013-05-24T11:28:54Z</dcterms:modified>
</cp:coreProperties>
</file>