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3"/>
  </p:notesMasterIdLst>
  <p:sldIdLst>
    <p:sldId id="256" r:id="rId3"/>
    <p:sldId id="351" r:id="rId4"/>
    <p:sldId id="326" r:id="rId5"/>
    <p:sldId id="260" r:id="rId6"/>
    <p:sldId id="261" r:id="rId7"/>
    <p:sldId id="262" r:id="rId8"/>
    <p:sldId id="331" r:id="rId9"/>
    <p:sldId id="332" r:id="rId10"/>
    <p:sldId id="269" r:id="rId11"/>
    <p:sldId id="333" r:id="rId12"/>
    <p:sldId id="270" r:id="rId13"/>
    <p:sldId id="334" r:id="rId14"/>
    <p:sldId id="335" r:id="rId15"/>
    <p:sldId id="345" r:id="rId16"/>
    <p:sldId id="274" r:id="rId17"/>
    <p:sldId id="346" r:id="rId18"/>
    <p:sldId id="347" r:id="rId19"/>
    <p:sldId id="348" r:id="rId20"/>
    <p:sldId id="285" r:id="rId21"/>
    <p:sldId id="292" r:id="rId22"/>
    <p:sldId id="282" r:id="rId23"/>
    <p:sldId id="289" r:id="rId24"/>
    <p:sldId id="299" r:id="rId25"/>
    <p:sldId id="283" r:id="rId26"/>
    <p:sldId id="284" r:id="rId27"/>
    <p:sldId id="288" r:id="rId28"/>
    <p:sldId id="290" r:id="rId29"/>
    <p:sldId id="344" r:id="rId30"/>
    <p:sldId id="349" r:id="rId31"/>
    <p:sldId id="30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8710" autoAdjust="0"/>
  </p:normalViewPr>
  <p:slideViewPr>
    <p:cSldViewPr>
      <p:cViewPr>
        <p:scale>
          <a:sx n="66" d="100"/>
          <a:sy n="66" d="100"/>
        </p:scale>
        <p:origin x="-658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066678703705133"/>
          <c:y val="8.6566707330597764E-2"/>
          <c:w val="0.86290155980988925"/>
          <c:h val="0.69927307678090034"/>
        </c:manualLayout>
      </c:layout>
      <c:areaChart>
        <c:grouping val="stacked"/>
        <c:ser>
          <c:idx val="1"/>
          <c:order val="1"/>
          <c:tx>
            <c:strRef>
              <c:f>Sheet1!$C$1</c:f>
              <c:strCache>
                <c:ptCount val="1"/>
                <c:pt idx="0">
                  <c:v>Actual (Regulated) Flow</c:v>
                </c:pt>
              </c:strCache>
            </c:strRef>
          </c:tx>
          <c:spPr>
            <a:solidFill>
              <a:srgbClr val="969696"/>
            </a:solidFill>
            <a:ln w="3088">
              <a:solidFill>
                <a:schemeClr val="tx1"/>
              </a:solidFill>
              <a:prstDash val="sysDash"/>
            </a:ln>
          </c:spPr>
          <c:cat>
            <c:numRef>
              <c:f>Sheet1!$A$2:$A$487</c:f>
              <c:numCache>
                <c:formatCode>[$-409]d\-mmm\-yy;@</c:formatCode>
                <c:ptCount val="486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  <c:pt idx="365">
                  <c:v>40787</c:v>
                </c:pt>
                <c:pt idx="366">
                  <c:v>40788</c:v>
                </c:pt>
                <c:pt idx="367">
                  <c:v>40789</c:v>
                </c:pt>
                <c:pt idx="368">
                  <c:v>40790</c:v>
                </c:pt>
                <c:pt idx="369">
                  <c:v>40791</c:v>
                </c:pt>
                <c:pt idx="370">
                  <c:v>40792</c:v>
                </c:pt>
                <c:pt idx="371">
                  <c:v>40793</c:v>
                </c:pt>
                <c:pt idx="372">
                  <c:v>40794</c:v>
                </c:pt>
                <c:pt idx="373">
                  <c:v>40795</c:v>
                </c:pt>
                <c:pt idx="374">
                  <c:v>40796</c:v>
                </c:pt>
                <c:pt idx="375">
                  <c:v>40797</c:v>
                </c:pt>
                <c:pt idx="376">
                  <c:v>40798</c:v>
                </c:pt>
                <c:pt idx="377">
                  <c:v>40799</c:v>
                </c:pt>
                <c:pt idx="378">
                  <c:v>40800</c:v>
                </c:pt>
                <c:pt idx="379">
                  <c:v>40801</c:v>
                </c:pt>
                <c:pt idx="380">
                  <c:v>40802</c:v>
                </c:pt>
                <c:pt idx="381">
                  <c:v>40803</c:v>
                </c:pt>
                <c:pt idx="382">
                  <c:v>40804</c:v>
                </c:pt>
                <c:pt idx="383">
                  <c:v>40805</c:v>
                </c:pt>
                <c:pt idx="384">
                  <c:v>40806</c:v>
                </c:pt>
                <c:pt idx="385">
                  <c:v>40807</c:v>
                </c:pt>
                <c:pt idx="386">
                  <c:v>40808</c:v>
                </c:pt>
                <c:pt idx="387">
                  <c:v>40809</c:v>
                </c:pt>
                <c:pt idx="388">
                  <c:v>40810</c:v>
                </c:pt>
                <c:pt idx="389">
                  <c:v>40811</c:v>
                </c:pt>
                <c:pt idx="390">
                  <c:v>40812</c:v>
                </c:pt>
                <c:pt idx="391">
                  <c:v>40813</c:v>
                </c:pt>
                <c:pt idx="392">
                  <c:v>40814</c:v>
                </c:pt>
                <c:pt idx="393">
                  <c:v>40815</c:v>
                </c:pt>
                <c:pt idx="394">
                  <c:v>40816</c:v>
                </c:pt>
                <c:pt idx="395">
                  <c:v>40817</c:v>
                </c:pt>
                <c:pt idx="396">
                  <c:v>40818</c:v>
                </c:pt>
                <c:pt idx="397">
                  <c:v>40819</c:v>
                </c:pt>
                <c:pt idx="398">
                  <c:v>40820</c:v>
                </c:pt>
                <c:pt idx="399">
                  <c:v>40821</c:v>
                </c:pt>
                <c:pt idx="400">
                  <c:v>40822</c:v>
                </c:pt>
                <c:pt idx="401">
                  <c:v>40823</c:v>
                </c:pt>
                <c:pt idx="402">
                  <c:v>40824</c:v>
                </c:pt>
                <c:pt idx="403">
                  <c:v>40825</c:v>
                </c:pt>
                <c:pt idx="404">
                  <c:v>40826</c:v>
                </c:pt>
                <c:pt idx="405">
                  <c:v>40827</c:v>
                </c:pt>
                <c:pt idx="406">
                  <c:v>40828</c:v>
                </c:pt>
                <c:pt idx="407">
                  <c:v>40829</c:v>
                </c:pt>
                <c:pt idx="408">
                  <c:v>40830</c:v>
                </c:pt>
                <c:pt idx="409">
                  <c:v>40831</c:v>
                </c:pt>
                <c:pt idx="410">
                  <c:v>40832</c:v>
                </c:pt>
                <c:pt idx="411">
                  <c:v>40833</c:v>
                </c:pt>
                <c:pt idx="412">
                  <c:v>40834</c:v>
                </c:pt>
                <c:pt idx="413">
                  <c:v>40835</c:v>
                </c:pt>
                <c:pt idx="414">
                  <c:v>40836</c:v>
                </c:pt>
                <c:pt idx="415">
                  <c:v>40837</c:v>
                </c:pt>
                <c:pt idx="416">
                  <c:v>40838</c:v>
                </c:pt>
                <c:pt idx="417">
                  <c:v>40839</c:v>
                </c:pt>
                <c:pt idx="418">
                  <c:v>40840</c:v>
                </c:pt>
                <c:pt idx="419">
                  <c:v>40841</c:v>
                </c:pt>
                <c:pt idx="420">
                  <c:v>40842</c:v>
                </c:pt>
                <c:pt idx="421">
                  <c:v>40843</c:v>
                </c:pt>
                <c:pt idx="422">
                  <c:v>40844</c:v>
                </c:pt>
                <c:pt idx="423">
                  <c:v>40845</c:v>
                </c:pt>
                <c:pt idx="424">
                  <c:v>40846</c:v>
                </c:pt>
                <c:pt idx="425">
                  <c:v>40847</c:v>
                </c:pt>
                <c:pt idx="426">
                  <c:v>40848</c:v>
                </c:pt>
                <c:pt idx="427">
                  <c:v>40849</c:v>
                </c:pt>
                <c:pt idx="428">
                  <c:v>40850</c:v>
                </c:pt>
                <c:pt idx="429">
                  <c:v>40851</c:v>
                </c:pt>
                <c:pt idx="430">
                  <c:v>40852</c:v>
                </c:pt>
                <c:pt idx="431">
                  <c:v>40853</c:v>
                </c:pt>
                <c:pt idx="432">
                  <c:v>40854</c:v>
                </c:pt>
                <c:pt idx="433">
                  <c:v>40855</c:v>
                </c:pt>
                <c:pt idx="434">
                  <c:v>40856</c:v>
                </c:pt>
                <c:pt idx="435">
                  <c:v>40857</c:v>
                </c:pt>
                <c:pt idx="436">
                  <c:v>40858</c:v>
                </c:pt>
                <c:pt idx="437">
                  <c:v>40859</c:v>
                </c:pt>
                <c:pt idx="438">
                  <c:v>40860</c:v>
                </c:pt>
                <c:pt idx="439">
                  <c:v>40861</c:v>
                </c:pt>
                <c:pt idx="440">
                  <c:v>40862</c:v>
                </c:pt>
                <c:pt idx="441">
                  <c:v>40863</c:v>
                </c:pt>
                <c:pt idx="442">
                  <c:v>40864</c:v>
                </c:pt>
                <c:pt idx="443">
                  <c:v>40865</c:v>
                </c:pt>
                <c:pt idx="444">
                  <c:v>40866</c:v>
                </c:pt>
                <c:pt idx="445">
                  <c:v>40867</c:v>
                </c:pt>
                <c:pt idx="446">
                  <c:v>40868</c:v>
                </c:pt>
                <c:pt idx="447">
                  <c:v>40869</c:v>
                </c:pt>
                <c:pt idx="448">
                  <c:v>40870</c:v>
                </c:pt>
                <c:pt idx="449">
                  <c:v>40871</c:v>
                </c:pt>
                <c:pt idx="450">
                  <c:v>40872</c:v>
                </c:pt>
                <c:pt idx="451">
                  <c:v>40873</c:v>
                </c:pt>
                <c:pt idx="452">
                  <c:v>40874</c:v>
                </c:pt>
                <c:pt idx="453">
                  <c:v>40875</c:v>
                </c:pt>
                <c:pt idx="454">
                  <c:v>40876</c:v>
                </c:pt>
                <c:pt idx="455">
                  <c:v>40877</c:v>
                </c:pt>
                <c:pt idx="456">
                  <c:v>40878</c:v>
                </c:pt>
                <c:pt idx="457">
                  <c:v>40879</c:v>
                </c:pt>
                <c:pt idx="458">
                  <c:v>40880</c:v>
                </c:pt>
                <c:pt idx="459">
                  <c:v>40881</c:v>
                </c:pt>
                <c:pt idx="460">
                  <c:v>40882</c:v>
                </c:pt>
                <c:pt idx="461">
                  <c:v>40883</c:v>
                </c:pt>
                <c:pt idx="462">
                  <c:v>40884</c:v>
                </c:pt>
                <c:pt idx="463">
                  <c:v>40885</c:v>
                </c:pt>
                <c:pt idx="464">
                  <c:v>40886</c:v>
                </c:pt>
                <c:pt idx="465">
                  <c:v>40887</c:v>
                </c:pt>
                <c:pt idx="466">
                  <c:v>40888</c:v>
                </c:pt>
                <c:pt idx="467">
                  <c:v>40889</c:v>
                </c:pt>
                <c:pt idx="468">
                  <c:v>40890</c:v>
                </c:pt>
                <c:pt idx="469">
                  <c:v>40891</c:v>
                </c:pt>
                <c:pt idx="470">
                  <c:v>40892</c:v>
                </c:pt>
                <c:pt idx="471">
                  <c:v>40893</c:v>
                </c:pt>
                <c:pt idx="472">
                  <c:v>40894</c:v>
                </c:pt>
                <c:pt idx="473">
                  <c:v>40895</c:v>
                </c:pt>
                <c:pt idx="474">
                  <c:v>40896</c:v>
                </c:pt>
                <c:pt idx="475">
                  <c:v>40897</c:v>
                </c:pt>
                <c:pt idx="476">
                  <c:v>40898</c:v>
                </c:pt>
                <c:pt idx="477">
                  <c:v>40899</c:v>
                </c:pt>
                <c:pt idx="478">
                  <c:v>40900</c:v>
                </c:pt>
                <c:pt idx="479">
                  <c:v>40901</c:v>
                </c:pt>
                <c:pt idx="480">
                  <c:v>40902</c:v>
                </c:pt>
                <c:pt idx="481">
                  <c:v>40903</c:v>
                </c:pt>
                <c:pt idx="482">
                  <c:v>40904</c:v>
                </c:pt>
                <c:pt idx="483">
                  <c:v>40905</c:v>
                </c:pt>
                <c:pt idx="484">
                  <c:v>40906</c:v>
                </c:pt>
                <c:pt idx="485">
                  <c:v>40907</c:v>
                </c:pt>
              </c:numCache>
            </c:numRef>
          </c:cat>
          <c:val>
            <c:numRef>
              <c:f>Sheet1!$C$2:$C$487</c:f>
              <c:numCache>
                <c:formatCode>#,##0</c:formatCode>
                <c:ptCount val="486"/>
                <c:pt idx="0">
                  <c:v>50521</c:v>
                </c:pt>
                <c:pt idx="1">
                  <c:v>50500</c:v>
                </c:pt>
                <c:pt idx="2">
                  <c:v>52400</c:v>
                </c:pt>
                <c:pt idx="3">
                  <c:v>51800</c:v>
                </c:pt>
                <c:pt idx="4">
                  <c:v>53400</c:v>
                </c:pt>
                <c:pt idx="5">
                  <c:v>53700</c:v>
                </c:pt>
                <c:pt idx="6">
                  <c:v>54100</c:v>
                </c:pt>
                <c:pt idx="7">
                  <c:v>53900</c:v>
                </c:pt>
                <c:pt idx="8">
                  <c:v>54906</c:v>
                </c:pt>
                <c:pt idx="9">
                  <c:v>54906</c:v>
                </c:pt>
                <c:pt idx="10">
                  <c:v>57090</c:v>
                </c:pt>
                <c:pt idx="11">
                  <c:v>56923</c:v>
                </c:pt>
                <c:pt idx="12">
                  <c:v>56757</c:v>
                </c:pt>
                <c:pt idx="13">
                  <c:v>55987</c:v>
                </c:pt>
                <c:pt idx="14">
                  <c:v>55607</c:v>
                </c:pt>
                <c:pt idx="15">
                  <c:v>55282</c:v>
                </c:pt>
                <c:pt idx="16">
                  <c:v>54532</c:v>
                </c:pt>
                <c:pt idx="17">
                  <c:v>55715</c:v>
                </c:pt>
                <c:pt idx="18">
                  <c:v>56371</c:v>
                </c:pt>
                <c:pt idx="19">
                  <c:v>55661</c:v>
                </c:pt>
                <c:pt idx="20">
                  <c:v>55498</c:v>
                </c:pt>
                <c:pt idx="21">
                  <c:v>55013</c:v>
                </c:pt>
                <c:pt idx="22">
                  <c:v>56400</c:v>
                </c:pt>
                <c:pt idx="23">
                  <c:v>71700</c:v>
                </c:pt>
                <c:pt idx="24">
                  <c:v>69400</c:v>
                </c:pt>
                <c:pt idx="25">
                  <c:v>69300</c:v>
                </c:pt>
                <c:pt idx="26">
                  <c:v>70600</c:v>
                </c:pt>
                <c:pt idx="27">
                  <c:v>79900</c:v>
                </c:pt>
                <c:pt idx="28">
                  <c:v>82445</c:v>
                </c:pt>
                <c:pt idx="29">
                  <c:v>88607</c:v>
                </c:pt>
                <c:pt idx="30">
                  <c:v>87132</c:v>
                </c:pt>
                <c:pt idx="31">
                  <c:v>84402</c:v>
                </c:pt>
                <c:pt idx="32">
                  <c:v>82860</c:v>
                </c:pt>
                <c:pt idx="33">
                  <c:v>77229</c:v>
                </c:pt>
                <c:pt idx="34">
                  <c:v>73006</c:v>
                </c:pt>
                <c:pt idx="35">
                  <c:v>71647</c:v>
                </c:pt>
                <c:pt idx="36">
                  <c:v>68519</c:v>
                </c:pt>
                <c:pt idx="37">
                  <c:v>64400</c:v>
                </c:pt>
                <c:pt idx="38">
                  <c:v>61200</c:v>
                </c:pt>
                <c:pt idx="39">
                  <c:v>59350</c:v>
                </c:pt>
                <c:pt idx="40">
                  <c:v>57858</c:v>
                </c:pt>
                <c:pt idx="41">
                  <c:v>57234</c:v>
                </c:pt>
                <c:pt idx="42">
                  <c:v>56724</c:v>
                </c:pt>
                <c:pt idx="43">
                  <c:v>56399</c:v>
                </c:pt>
                <c:pt idx="44">
                  <c:v>55900</c:v>
                </c:pt>
                <c:pt idx="45">
                  <c:v>55800</c:v>
                </c:pt>
                <c:pt idx="46">
                  <c:v>55600</c:v>
                </c:pt>
                <c:pt idx="47">
                  <c:v>55921</c:v>
                </c:pt>
                <c:pt idx="48">
                  <c:v>55515</c:v>
                </c:pt>
                <c:pt idx="49">
                  <c:v>55384</c:v>
                </c:pt>
                <c:pt idx="50">
                  <c:v>55195</c:v>
                </c:pt>
                <c:pt idx="51">
                  <c:v>54980</c:v>
                </c:pt>
                <c:pt idx="52">
                  <c:v>54927</c:v>
                </c:pt>
                <c:pt idx="53">
                  <c:v>55142</c:v>
                </c:pt>
                <c:pt idx="54">
                  <c:v>55845</c:v>
                </c:pt>
                <c:pt idx="55">
                  <c:v>58009</c:v>
                </c:pt>
                <c:pt idx="56">
                  <c:v>58521</c:v>
                </c:pt>
                <c:pt idx="57">
                  <c:v>57953</c:v>
                </c:pt>
                <c:pt idx="58">
                  <c:v>57167</c:v>
                </c:pt>
                <c:pt idx="59">
                  <c:v>56613</c:v>
                </c:pt>
                <c:pt idx="60">
                  <c:v>56337</c:v>
                </c:pt>
                <c:pt idx="61">
                  <c:v>56173</c:v>
                </c:pt>
                <c:pt idx="62">
                  <c:v>55195</c:v>
                </c:pt>
                <c:pt idx="63">
                  <c:v>54800</c:v>
                </c:pt>
                <c:pt idx="64">
                  <c:v>55000</c:v>
                </c:pt>
                <c:pt idx="65">
                  <c:v>55000</c:v>
                </c:pt>
                <c:pt idx="66">
                  <c:v>55500</c:v>
                </c:pt>
                <c:pt idx="67">
                  <c:v>55164</c:v>
                </c:pt>
                <c:pt idx="68">
                  <c:v>55109</c:v>
                </c:pt>
                <c:pt idx="69">
                  <c:v>55045</c:v>
                </c:pt>
                <c:pt idx="70">
                  <c:v>54405</c:v>
                </c:pt>
                <c:pt idx="71">
                  <c:v>54299</c:v>
                </c:pt>
                <c:pt idx="72">
                  <c:v>53611</c:v>
                </c:pt>
                <c:pt idx="73">
                  <c:v>53666</c:v>
                </c:pt>
                <c:pt idx="74">
                  <c:v>53447</c:v>
                </c:pt>
                <c:pt idx="75">
                  <c:v>52852</c:v>
                </c:pt>
                <c:pt idx="76">
                  <c:v>52798</c:v>
                </c:pt>
                <c:pt idx="77">
                  <c:v>50228</c:v>
                </c:pt>
                <c:pt idx="78">
                  <c:v>48329</c:v>
                </c:pt>
                <c:pt idx="79">
                  <c:v>46573</c:v>
                </c:pt>
                <c:pt idx="80">
                  <c:v>46800</c:v>
                </c:pt>
                <c:pt idx="81">
                  <c:v>47100</c:v>
                </c:pt>
                <c:pt idx="82">
                  <c:v>47300</c:v>
                </c:pt>
                <c:pt idx="83">
                  <c:v>47300</c:v>
                </c:pt>
                <c:pt idx="84">
                  <c:v>47100</c:v>
                </c:pt>
                <c:pt idx="85">
                  <c:v>47300</c:v>
                </c:pt>
                <c:pt idx="86">
                  <c:v>45500</c:v>
                </c:pt>
                <c:pt idx="87">
                  <c:v>44843</c:v>
                </c:pt>
                <c:pt idx="88">
                  <c:v>45282</c:v>
                </c:pt>
                <c:pt idx="89">
                  <c:v>47310</c:v>
                </c:pt>
                <c:pt idx="90">
                  <c:v>47842</c:v>
                </c:pt>
                <c:pt idx="91">
                  <c:v>45693</c:v>
                </c:pt>
                <c:pt idx="92">
                  <c:v>45778</c:v>
                </c:pt>
                <c:pt idx="93">
                  <c:v>44486</c:v>
                </c:pt>
                <c:pt idx="94">
                  <c:v>45840</c:v>
                </c:pt>
                <c:pt idx="95">
                  <c:v>45529</c:v>
                </c:pt>
                <c:pt idx="96">
                  <c:v>45440</c:v>
                </c:pt>
                <c:pt idx="97">
                  <c:v>45308</c:v>
                </c:pt>
                <c:pt idx="98">
                  <c:v>43186</c:v>
                </c:pt>
                <c:pt idx="99">
                  <c:v>43281</c:v>
                </c:pt>
                <c:pt idx="100">
                  <c:v>40328</c:v>
                </c:pt>
                <c:pt idx="101">
                  <c:v>37502</c:v>
                </c:pt>
                <c:pt idx="102">
                  <c:v>27266</c:v>
                </c:pt>
                <c:pt idx="103">
                  <c:v>27642</c:v>
                </c:pt>
                <c:pt idx="104">
                  <c:v>25038</c:v>
                </c:pt>
                <c:pt idx="105">
                  <c:v>22549</c:v>
                </c:pt>
                <c:pt idx="106">
                  <c:v>19963</c:v>
                </c:pt>
                <c:pt idx="107">
                  <c:v>18638</c:v>
                </c:pt>
                <c:pt idx="108">
                  <c:v>18555</c:v>
                </c:pt>
                <c:pt idx="109">
                  <c:v>19318</c:v>
                </c:pt>
                <c:pt idx="110">
                  <c:v>18335</c:v>
                </c:pt>
                <c:pt idx="111">
                  <c:v>20336</c:v>
                </c:pt>
                <c:pt idx="112">
                  <c:v>20811</c:v>
                </c:pt>
                <c:pt idx="113">
                  <c:v>20621</c:v>
                </c:pt>
                <c:pt idx="114">
                  <c:v>21804</c:v>
                </c:pt>
                <c:pt idx="115">
                  <c:v>21984</c:v>
                </c:pt>
                <c:pt idx="116">
                  <c:v>21239</c:v>
                </c:pt>
                <c:pt idx="117">
                  <c:v>21066</c:v>
                </c:pt>
                <c:pt idx="118">
                  <c:v>20655</c:v>
                </c:pt>
                <c:pt idx="119">
                  <c:v>21876</c:v>
                </c:pt>
                <c:pt idx="120">
                  <c:v>22347</c:v>
                </c:pt>
                <c:pt idx="121">
                  <c:v>22128</c:v>
                </c:pt>
                <c:pt idx="122">
                  <c:v>19161</c:v>
                </c:pt>
                <c:pt idx="123">
                  <c:v>19741</c:v>
                </c:pt>
                <c:pt idx="124">
                  <c:v>20038</c:v>
                </c:pt>
                <c:pt idx="125">
                  <c:v>22568</c:v>
                </c:pt>
                <c:pt idx="126">
                  <c:v>20825</c:v>
                </c:pt>
                <c:pt idx="127">
                  <c:v>22020</c:v>
                </c:pt>
                <c:pt idx="128">
                  <c:v>22238</c:v>
                </c:pt>
                <c:pt idx="129">
                  <c:v>21555</c:v>
                </c:pt>
                <c:pt idx="130">
                  <c:v>20588</c:v>
                </c:pt>
                <c:pt idx="131">
                  <c:v>22384</c:v>
                </c:pt>
                <c:pt idx="132">
                  <c:v>24237</c:v>
                </c:pt>
                <c:pt idx="133">
                  <c:v>22829</c:v>
                </c:pt>
                <c:pt idx="134">
                  <c:v>21804</c:v>
                </c:pt>
                <c:pt idx="135">
                  <c:v>22876</c:v>
                </c:pt>
                <c:pt idx="136">
                  <c:v>23745</c:v>
                </c:pt>
                <c:pt idx="137">
                  <c:v>23706</c:v>
                </c:pt>
                <c:pt idx="138">
                  <c:v>22274</c:v>
                </c:pt>
                <c:pt idx="139">
                  <c:v>24342</c:v>
                </c:pt>
                <c:pt idx="140">
                  <c:v>22531</c:v>
                </c:pt>
                <c:pt idx="141">
                  <c:v>22679</c:v>
                </c:pt>
                <c:pt idx="142">
                  <c:v>22347</c:v>
                </c:pt>
                <c:pt idx="143">
                  <c:v>22866</c:v>
                </c:pt>
                <c:pt idx="144">
                  <c:v>22829</c:v>
                </c:pt>
                <c:pt idx="145">
                  <c:v>22165</c:v>
                </c:pt>
                <c:pt idx="146">
                  <c:v>23474</c:v>
                </c:pt>
                <c:pt idx="147">
                  <c:v>25347</c:v>
                </c:pt>
                <c:pt idx="148">
                  <c:v>23513</c:v>
                </c:pt>
                <c:pt idx="149">
                  <c:v>24840</c:v>
                </c:pt>
                <c:pt idx="150">
                  <c:v>24237</c:v>
                </c:pt>
                <c:pt idx="151">
                  <c:v>24237</c:v>
                </c:pt>
                <c:pt idx="152">
                  <c:v>22420</c:v>
                </c:pt>
                <c:pt idx="153">
                  <c:v>22494</c:v>
                </c:pt>
                <c:pt idx="154">
                  <c:v>21662</c:v>
                </c:pt>
                <c:pt idx="155">
                  <c:v>17598</c:v>
                </c:pt>
                <c:pt idx="156">
                  <c:v>20520</c:v>
                </c:pt>
                <c:pt idx="157">
                  <c:v>24378</c:v>
                </c:pt>
                <c:pt idx="158">
                  <c:v>24876</c:v>
                </c:pt>
                <c:pt idx="159">
                  <c:v>24732</c:v>
                </c:pt>
                <c:pt idx="160">
                  <c:v>22128</c:v>
                </c:pt>
                <c:pt idx="161">
                  <c:v>22679</c:v>
                </c:pt>
                <c:pt idx="162">
                  <c:v>22384</c:v>
                </c:pt>
                <c:pt idx="163">
                  <c:v>24500</c:v>
                </c:pt>
                <c:pt idx="164">
                  <c:v>26500</c:v>
                </c:pt>
                <c:pt idx="165">
                  <c:v>27700</c:v>
                </c:pt>
                <c:pt idx="166">
                  <c:v>27800</c:v>
                </c:pt>
                <c:pt idx="167">
                  <c:v>28000</c:v>
                </c:pt>
                <c:pt idx="168">
                  <c:v>28648</c:v>
                </c:pt>
                <c:pt idx="169">
                  <c:v>32313</c:v>
                </c:pt>
                <c:pt idx="170">
                  <c:v>38772</c:v>
                </c:pt>
                <c:pt idx="171">
                  <c:v>38560</c:v>
                </c:pt>
                <c:pt idx="172">
                  <c:v>40610</c:v>
                </c:pt>
                <c:pt idx="173">
                  <c:v>45189</c:v>
                </c:pt>
                <c:pt idx="174">
                  <c:v>39635</c:v>
                </c:pt>
                <c:pt idx="175">
                  <c:v>37930</c:v>
                </c:pt>
                <c:pt idx="176">
                  <c:v>38603</c:v>
                </c:pt>
                <c:pt idx="177">
                  <c:v>34626</c:v>
                </c:pt>
                <c:pt idx="178">
                  <c:v>31917</c:v>
                </c:pt>
                <c:pt idx="179">
                  <c:v>31525</c:v>
                </c:pt>
                <c:pt idx="180">
                  <c:v>31799</c:v>
                </c:pt>
                <c:pt idx="181">
                  <c:v>31137</c:v>
                </c:pt>
                <c:pt idx="182">
                  <c:v>31254</c:v>
                </c:pt>
                <c:pt idx="183">
                  <c:v>29122</c:v>
                </c:pt>
                <c:pt idx="184">
                  <c:v>31400</c:v>
                </c:pt>
                <c:pt idx="185">
                  <c:v>29000</c:v>
                </c:pt>
                <c:pt idx="186">
                  <c:v>28300</c:v>
                </c:pt>
                <c:pt idx="187">
                  <c:v>28200</c:v>
                </c:pt>
                <c:pt idx="188">
                  <c:v>26600</c:v>
                </c:pt>
                <c:pt idx="189">
                  <c:v>26102</c:v>
                </c:pt>
                <c:pt idx="190">
                  <c:v>25914</c:v>
                </c:pt>
                <c:pt idx="191">
                  <c:v>25395</c:v>
                </c:pt>
                <c:pt idx="192">
                  <c:v>26200</c:v>
                </c:pt>
                <c:pt idx="193">
                  <c:v>27300</c:v>
                </c:pt>
                <c:pt idx="194">
                  <c:v>29600</c:v>
                </c:pt>
                <c:pt idx="195">
                  <c:v>29400</c:v>
                </c:pt>
                <c:pt idx="196">
                  <c:v>29500</c:v>
                </c:pt>
                <c:pt idx="197">
                  <c:v>30600</c:v>
                </c:pt>
                <c:pt idx="198">
                  <c:v>34320</c:v>
                </c:pt>
                <c:pt idx="199">
                  <c:v>36800</c:v>
                </c:pt>
                <c:pt idx="200">
                  <c:v>39200</c:v>
                </c:pt>
                <c:pt idx="201">
                  <c:v>43100</c:v>
                </c:pt>
                <c:pt idx="202">
                  <c:v>46642</c:v>
                </c:pt>
                <c:pt idx="203">
                  <c:v>48955</c:v>
                </c:pt>
                <c:pt idx="204">
                  <c:v>50167</c:v>
                </c:pt>
                <c:pt idx="205">
                  <c:v>51513</c:v>
                </c:pt>
                <c:pt idx="206">
                  <c:v>54600</c:v>
                </c:pt>
                <c:pt idx="207">
                  <c:v>60800</c:v>
                </c:pt>
                <c:pt idx="208">
                  <c:v>66764</c:v>
                </c:pt>
                <c:pt idx="209">
                  <c:v>70163</c:v>
                </c:pt>
                <c:pt idx="210">
                  <c:v>70164</c:v>
                </c:pt>
                <c:pt idx="211">
                  <c:v>67299</c:v>
                </c:pt>
                <c:pt idx="212">
                  <c:v>64700</c:v>
                </c:pt>
                <c:pt idx="213">
                  <c:v>63100</c:v>
                </c:pt>
                <c:pt idx="214">
                  <c:v>61900</c:v>
                </c:pt>
                <c:pt idx="215">
                  <c:v>59500</c:v>
                </c:pt>
                <c:pt idx="216">
                  <c:v>56500</c:v>
                </c:pt>
                <c:pt idx="217">
                  <c:v>54100</c:v>
                </c:pt>
                <c:pt idx="218">
                  <c:v>52584</c:v>
                </c:pt>
                <c:pt idx="219">
                  <c:v>51314</c:v>
                </c:pt>
                <c:pt idx="220">
                  <c:v>51200</c:v>
                </c:pt>
                <c:pt idx="221">
                  <c:v>51300</c:v>
                </c:pt>
                <c:pt idx="222">
                  <c:v>52500</c:v>
                </c:pt>
                <c:pt idx="223">
                  <c:v>52800</c:v>
                </c:pt>
                <c:pt idx="224">
                  <c:v>54000</c:v>
                </c:pt>
                <c:pt idx="225">
                  <c:v>57000</c:v>
                </c:pt>
                <c:pt idx="226">
                  <c:v>59300</c:v>
                </c:pt>
                <c:pt idx="227">
                  <c:v>62358</c:v>
                </c:pt>
                <c:pt idx="228">
                  <c:v>62635</c:v>
                </c:pt>
                <c:pt idx="229">
                  <c:v>61730</c:v>
                </c:pt>
                <c:pt idx="230">
                  <c:v>62498</c:v>
                </c:pt>
                <c:pt idx="231">
                  <c:v>66296</c:v>
                </c:pt>
                <c:pt idx="232">
                  <c:v>67410</c:v>
                </c:pt>
                <c:pt idx="233">
                  <c:v>70404</c:v>
                </c:pt>
                <c:pt idx="234">
                  <c:v>71899</c:v>
                </c:pt>
                <c:pt idx="235">
                  <c:v>71370</c:v>
                </c:pt>
                <c:pt idx="236">
                  <c:v>71320</c:v>
                </c:pt>
                <c:pt idx="237">
                  <c:v>71714</c:v>
                </c:pt>
                <c:pt idx="238">
                  <c:v>73962</c:v>
                </c:pt>
                <c:pt idx="239">
                  <c:v>76600</c:v>
                </c:pt>
                <c:pt idx="240">
                  <c:v>79200</c:v>
                </c:pt>
                <c:pt idx="241">
                  <c:v>83300</c:v>
                </c:pt>
                <c:pt idx="242">
                  <c:v>81300</c:v>
                </c:pt>
                <c:pt idx="243">
                  <c:v>79000</c:v>
                </c:pt>
                <c:pt idx="244">
                  <c:v>76000</c:v>
                </c:pt>
                <c:pt idx="245">
                  <c:v>75000</c:v>
                </c:pt>
                <c:pt idx="246">
                  <c:v>73500</c:v>
                </c:pt>
                <c:pt idx="247">
                  <c:v>71200</c:v>
                </c:pt>
                <c:pt idx="248">
                  <c:v>70000</c:v>
                </c:pt>
                <c:pt idx="249">
                  <c:v>69500</c:v>
                </c:pt>
                <c:pt idx="250">
                  <c:v>73300</c:v>
                </c:pt>
                <c:pt idx="251">
                  <c:v>76700</c:v>
                </c:pt>
                <c:pt idx="252">
                  <c:v>81900</c:v>
                </c:pt>
                <c:pt idx="253">
                  <c:v>81600</c:v>
                </c:pt>
                <c:pt idx="254">
                  <c:v>81100</c:v>
                </c:pt>
                <c:pt idx="255">
                  <c:v>81100</c:v>
                </c:pt>
                <c:pt idx="256">
                  <c:v>80736</c:v>
                </c:pt>
                <c:pt idx="257">
                  <c:v>80374</c:v>
                </c:pt>
                <c:pt idx="258">
                  <c:v>77151</c:v>
                </c:pt>
                <c:pt idx="259">
                  <c:v>76944</c:v>
                </c:pt>
                <c:pt idx="260">
                  <c:v>74100</c:v>
                </c:pt>
                <c:pt idx="261">
                  <c:v>73900</c:v>
                </c:pt>
                <c:pt idx="262">
                  <c:v>74820</c:v>
                </c:pt>
                <c:pt idx="263">
                  <c:v>76379</c:v>
                </c:pt>
                <c:pt idx="264">
                  <c:v>77848</c:v>
                </c:pt>
                <c:pt idx="265">
                  <c:v>78403</c:v>
                </c:pt>
                <c:pt idx="266">
                  <c:v>83776</c:v>
                </c:pt>
                <c:pt idx="267">
                  <c:v>89969</c:v>
                </c:pt>
                <c:pt idx="268">
                  <c:v>89267</c:v>
                </c:pt>
                <c:pt idx="269">
                  <c:v>91000</c:v>
                </c:pt>
                <c:pt idx="270">
                  <c:v>92833</c:v>
                </c:pt>
                <c:pt idx="271">
                  <c:v>94427</c:v>
                </c:pt>
                <c:pt idx="272">
                  <c:v>96880</c:v>
                </c:pt>
                <c:pt idx="273">
                  <c:v>99329</c:v>
                </c:pt>
                <c:pt idx="274">
                  <c:v>101000</c:v>
                </c:pt>
                <c:pt idx="275">
                  <c:v>105000</c:v>
                </c:pt>
                <c:pt idx="276">
                  <c:v>107000</c:v>
                </c:pt>
                <c:pt idx="277">
                  <c:v>108000</c:v>
                </c:pt>
                <c:pt idx="278">
                  <c:v>115000</c:v>
                </c:pt>
                <c:pt idx="279">
                  <c:v>124000</c:v>
                </c:pt>
                <c:pt idx="280">
                  <c:v>135000</c:v>
                </c:pt>
                <c:pt idx="281">
                  <c:v>141163</c:v>
                </c:pt>
                <c:pt idx="282">
                  <c:v>149963</c:v>
                </c:pt>
                <c:pt idx="283">
                  <c:v>154995</c:v>
                </c:pt>
                <c:pt idx="284">
                  <c:v>153261</c:v>
                </c:pt>
                <c:pt idx="285">
                  <c:v>155943</c:v>
                </c:pt>
                <c:pt idx="286">
                  <c:v>158416</c:v>
                </c:pt>
                <c:pt idx="287">
                  <c:v>154907</c:v>
                </c:pt>
                <c:pt idx="288">
                  <c:v>156000</c:v>
                </c:pt>
                <c:pt idx="289">
                  <c:v>161000</c:v>
                </c:pt>
                <c:pt idx="290">
                  <c:v>164571</c:v>
                </c:pt>
                <c:pt idx="291">
                  <c:v>163461</c:v>
                </c:pt>
                <c:pt idx="292">
                  <c:v>166082</c:v>
                </c:pt>
                <c:pt idx="293">
                  <c:v>173441</c:v>
                </c:pt>
                <c:pt idx="294">
                  <c:v>175839</c:v>
                </c:pt>
                <c:pt idx="295">
                  <c:v>174978</c:v>
                </c:pt>
                <c:pt idx="296">
                  <c:v>175666</c:v>
                </c:pt>
                <c:pt idx="297">
                  <c:v>176000</c:v>
                </c:pt>
                <c:pt idx="298">
                  <c:v>175000</c:v>
                </c:pt>
                <c:pt idx="299">
                  <c:v>182000</c:v>
                </c:pt>
                <c:pt idx="300">
                  <c:v>181161</c:v>
                </c:pt>
                <c:pt idx="301">
                  <c:v>175000</c:v>
                </c:pt>
                <c:pt idx="302">
                  <c:v>177000</c:v>
                </c:pt>
                <c:pt idx="303">
                  <c:v>178000</c:v>
                </c:pt>
                <c:pt idx="304">
                  <c:v>177000</c:v>
                </c:pt>
                <c:pt idx="305">
                  <c:v>178000</c:v>
                </c:pt>
                <c:pt idx="306">
                  <c:v>179000</c:v>
                </c:pt>
                <c:pt idx="307">
                  <c:v>178000</c:v>
                </c:pt>
                <c:pt idx="308">
                  <c:v>178899</c:v>
                </c:pt>
                <c:pt idx="309">
                  <c:v>180308</c:v>
                </c:pt>
                <c:pt idx="310">
                  <c:v>182253</c:v>
                </c:pt>
                <c:pt idx="311">
                  <c:v>180662</c:v>
                </c:pt>
                <c:pt idx="312">
                  <c:v>181550</c:v>
                </c:pt>
                <c:pt idx="313">
                  <c:v>182770</c:v>
                </c:pt>
                <c:pt idx="314">
                  <c:v>181728</c:v>
                </c:pt>
                <c:pt idx="315">
                  <c:v>181728</c:v>
                </c:pt>
                <c:pt idx="316">
                  <c:v>182253</c:v>
                </c:pt>
                <c:pt idx="317">
                  <c:v>182425</c:v>
                </c:pt>
                <c:pt idx="318">
                  <c:v>183000</c:v>
                </c:pt>
                <c:pt idx="319">
                  <c:v>184000</c:v>
                </c:pt>
                <c:pt idx="320">
                  <c:v>186000</c:v>
                </c:pt>
                <c:pt idx="321">
                  <c:v>187000</c:v>
                </c:pt>
                <c:pt idx="322">
                  <c:v>188495</c:v>
                </c:pt>
                <c:pt idx="323">
                  <c:v>189029</c:v>
                </c:pt>
                <c:pt idx="324">
                  <c:v>188851</c:v>
                </c:pt>
                <c:pt idx="325">
                  <c:v>184277</c:v>
                </c:pt>
                <c:pt idx="326">
                  <c:v>182891</c:v>
                </c:pt>
                <c:pt idx="327">
                  <c:v>178322</c:v>
                </c:pt>
                <c:pt idx="328">
                  <c:v>176582</c:v>
                </c:pt>
                <c:pt idx="329">
                  <c:v>173663</c:v>
                </c:pt>
                <c:pt idx="330">
                  <c:v>172983</c:v>
                </c:pt>
                <c:pt idx="331">
                  <c:v>175718</c:v>
                </c:pt>
                <c:pt idx="332">
                  <c:v>177798</c:v>
                </c:pt>
                <c:pt idx="333">
                  <c:v>178672</c:v>
                </c:pt>
                <c:pt idx="334">
                  <c:v>172983</c:v>
                </c:pt>
                <c:pt idx="335">
                  <c:v>170123</c:v>
                </c:pt>
                <c:pt idx="336">
                  <c:v>166000</c:v>
                </c:pt>
                <c:pt idx="337">
                  <c:v>165000</c:v>
                </c:pt>
                <c:pt idx="338">
                  <c:v>164000</c:v>
                </c:pt>
                <c:pt idx="339">
                  <c:v>164000</c:v>
                </c:pt>
                <c:pt idx="340">
                  <c:v>163000</c:v>
                </c:pt>
                <c:pt idx="341">
                  <c:v>163000</c:v>
                </c:pt>
                <c:pt idx="342">
                  <c:v>164000</c:v>
                </c:pt>
                <c:pt idx="343">
                  <c:v>160343</c:v>
                </c:pt>
                <c:pt idx="344">
                  <c:v>159885</c:v>
                </c:pt>
                <c:pt idx="345">
                  <c:v>160496</c:v>
                </c:pt>
                <c:pt idx="346">
                  <c:v>158974</c:v>
                </c:pt>
                <c:pt idx="347">
                  <c:v>157316</c:v>
                </c:pt>
                <c:pt idx="348">
                  <c:v>157616</c:v>
                </c:pt>
                <c:pt idx="349">
                  <c:v>158067</c:v>
                </c:pt>
                <c:pt idx="350">
                  <c:v>156717</c:v>
                </c:pt>
                <c:pt idx="351">
                  <c:v>155824</c:v>
                </c:pt>
                <c:pt idx="352">
                  <c:v>158000</c:v>
                </c:pt>
                <c:pt idx="353">
                  <c:v>155000</c:v>
                </c:pt>
                <c:pt idx="354">
                  <c:v>149000</c:v>
                </c:pt>
                <c:pt idx="355">
                  <c:v>146000</c:v>
                </c:pt>
                <c:pt idx="356">
                  <c:v>138000</c:v>
                </c:pt>
                <c:pt idx="357">
                  <c:v>133000</c:v>
                </c:pt>
                <c:pt idx="358">
                  <c:v>128948</c:v>
                </c:pt>
                <c:pt idx="359">
                  <c:v>124485</c:v>
                </c:pt>
                <c:pt idx="360">
                  <c:v>120766</c:v>
                </c:pt>
                <c:pt idx="361">
                  <c:v>116437</c:v>
                </c:pt>
                <c:pt idx="362">
                  <c:v>113058</c:v>
                </c:pt>
                <c:pt idx="363">
                  <c:v>108389</c:v>
                </c:pt>
                <c:pt idx="364">
                  <c:v>102869</c:v>
                </c:pt>
                <c:pt idx="365">
                  <c:v>98854</c:v>
                </c:pt>
                <c:pt idx="366">
                  <c:v>98455</c:v>
                </c:pt>
                <c:pt idx="367">
                  <c:v>98300</c:v>
                </c:pt>
                <c:pt idx="368">
                  <c:v>97500</c:v>
                </c:pt>
                <c:pt idx="369">
                  <c:v>96700</c:v>
                </c:pt>
                <c:pt idx="370">
                  <c:v>96500</c:v>
                </c:pt>
                <c:pt idx="371">
                  <c:v>95800</c:v>
                </c:pt>
                <c:pt idx="372">
                  <c:v>95400</c:v>
                </c:pt>
                <c:pt idx="373">
                  <c:v>95420</c:v>
                </c:pt>
                <c:pt idx="374">
                  <c:v>94800</c:v>
                </c:pt>
                <c:pt idx="375">
                  <c:v>94651</c:v>
                </c:pt>
                <c:pt idx="376">
                  <c:v>94587</c:v>
                </c:pt>
                <c:pt idx="377">
                  <c:v>94332</c:v>
                </c:pt>
                <c:pt idx="378">
                  <c:v>93887</c:v>
                </c:pt>
                <c:pt idx="379">
                  <c:v>93130</c:v>
                </c:pt>
                <c:pt idx="380">
                  <c:v>92734</c:v>
                </c:pt>
                <c:pt idx="381">
                  <c:v>91500</c:v>
                </c:pt>
                <c:pt idx="382">
                  <c:v>91700</c:v>
                </c:pt>
                <c:pt idx="383">
                  <c:v>90300</c:v>
                </c:pt>
                <c:pt idx="384">
                  <c:v>88700</c:v>
                </c:pt>
                <c:pt idx="385">
                  <c:v>86800</c:v>
                </c:pt>
                <c:pt idx="386">
                  <c:v>83800</c:v>
                </c:pt>
                <c:pt idx="387">
                  <c:v>82400</c:v>
                </c:pt>
                <c:pt idx="388">
                  <c:v>79900</c:v>
                </c:pt>
                <c:pt idx="389">
                  <c:v>77800</c:v>
                </c:pt>
                <c:pt idx="390">
                  <c:v>76200</c:v>
                </c:pt>
                <c:pt idx="391">
                  <c:v>72358</c:v>
                </c:pt>
                <c:pt idx="392">
                  <c:v>68500</c:v>
                </c:pt>
                <c:pt idx="393">
                  <c:v>66100</c:v>
                </c:pt>
                <c:pt idx="394">
                  <c:v>60500</c:v>
                </c:pt>
                <c:pt idx="395">
                  <c:v>56500</c:v>
                </c:pt>
                <c:pt idx="396">
                  <c:v>52600</c:v>
                </c:pt>
                <c:pt idx="397">
                  <c:v>48400</c:v>
                </c:pt>
                <c:pt idx="398">
                  <c:v>46000</c:v>
                </c:pt>
                <c:pt idx="399">
                  <c:v>45293</c:v>
                </c:pt>
                <c:pt idx="400">
                  <c:v>44877</c:v>
                </c:pt>
                <c:pt idx="401">
                  <c:v>43875</c:v>
                </c:pt>
                <c:pt idx="402">
                  <c:v>47775</c:v>
                </c:pt>
                <c:pt idx="403">
                  <c:v>45620</c:v>
                </c:pt>
                <c:pt idx="404">
                  <c:v>45433</c:v>
                </c:pt>
                <c:pt idx="405">
                  <c:v>45200</c:v>
                </c:pt>
                <c:pt idx="406">
                  <c:v>45340</c:v>
                </c:pt>
                <c:pt idx="407">
                  <c:v>45480</c:v>
                </c:pt>
                <c:pt idx="408">
                  <c:v>45154</c:v>
                </c:pt>
                <c:pt idx="409">
                  <c:v>44647</c:v>
                </c:pt>
                <c:pt idx="410">
                  <c:v>44419</c:v>
                </c:pt>
                <c:pt idx="411">
                  <c:v>44419</c:v>
                </c:pt>
                <c:pt idx="412">
                  <c:v>42717</c:v>
                </c:pt>
                <c:pt idx="413">
                  <c:v>45300</c:v>
                </c:pt>
                <c:pt idx="414">
                  <c:v>45452</c:v>
                </c:pt>
                <c:pt idx="415">
                  <c:v>45200</c:v>
                </c:pt>
                <c:pt idx="416">
                  <c:v>45000</c:v>
                </c:pt>
                <c:pt idx="417">
                  <c:v>44700</c:v>
                </c:pt>
                <c:pt idx="418">
                  <c:v>44600</c:v>
                </c:pt>
                <c:pt idx="419">
                  <c:v>44500</c:v>
                </c:pt>
                <c:pt idx="420">
                  <c:v>44500</c:v>
                </c:pt>
                <c:pt idx="421">
                  <c:v>44451</c:v>
                </c:pt>
                <c:pt idx="422">
                  <c:v>43997</c:v>
                </c:pt>
                <c:pt idx="423">
                  <c:v>43314</c:v>
                </c:pt>
                <c:pt idx="424">
                  <c:v>44314</c:v>
                </c:pt>
                <c:pt idx="425">
                  <c:v>43772</c:v>
                </c:pt>
                <c:pt idx="426">
                  <c:v>42102</c:v>
                </c:pt>
                <c:pt idx="427">
                  <c:v>44400</c:v>
                </c:pt>
                <c:pt idx="428">
                  <c:v>44964</c:v>
                </c:pt>
                <c:pt idx="429">
                  <c:v>44551</c:v>
                </c:pt>
                <c:pt idx="430">
                  <c:v>43961</c:v>
                </c:pt>
                <c:pt idx="431">
                  <c:v>44323</c:v>
                </c:pt>
                <c:pt idx="432">
                  <c:v>44551</c:v>
                </c:pt>
                <c:pt idx="433">
                  <c:v>44368</c:v>
                </c:pt>
                <c:pt idx="434">
                  <c:v>44323</c:v>
                </c:pt>
                <c:pt idx="435">
                  <c:v>44323</c:v>
                </c:pt>
                <c:pt idx="436">
                  <c:v>44277</c:v>
                </c:pt>
                <c:pt idx="437">
                  <c:v>45474</c:v>
                </c:pt>
                <c:pt idx="438">
                  <c:v>45521</c:v>
                </c:pt>
                <c:pt idx="439">
                  <c:v>45381</c:v>
                </c:pt>
                <c:pt idx="440">
                  <c:v>45521</c:v>
                </c:pt>
                <c:pt idx="441">
                  <c:v>45708</c:v>
                </c:pt>
                <c:pt idx="442">
                  <c:v>44918</c:v>
                </c:pt>
                <c:pt idx="443">
                  <c:v>44688</c:v>
                </c:pt>
                <c:pt idx="444">
                  <c:v>44780</c:v>
                </c:pt>
                <c:pt idx="445">
                  <c:v>44872</c:v>
                </c:pt>
                <c:pt idx="446">
                  <c:v>44323</c:v>
                </c:pt>
                <c:pt idx="447">
                  <c:v>43825</c:v>
                </c:pt>
                <c:pt idx="448">
                  <c:v>43900</c:v>
                </c:pt>
                <c:pt idx="449">
                  <c:v>45000</c:v>
                </c:pt>
                <c:pt idx="450">
                  <c:v>46100</c:v>
                </c:pt>
                <c:pt idx="451">
                  <c:v>47498</c:v>
                </c:pt>
                <c:pt idx="452">
                  <c:v>47206</c:v>
                </c:pt>
                <c:pt idx="453">
                  <c:v>45169</c:v>
                </c:pt>
                <c:pt idx="454">
                  <c:v>45588</c:v>
                </c:pt>
                <c:pt idx="455">
                  <c:v>45300</c:v>
                </c:pt>
                <c:pt idx="456">
                  <c:v>44433</c:v>
                </c:pt>
                <c:pt idx="457">
                  <c:v>43201</c:v>
                </c:pt>
                <c:pt idx="458">
                  <c:v>42966</c:v>
                </c:pt>
                <c:pt idx="459">
                  <c:v>43013</c:v>
                </c:pt>
                <c:pt idx="460">
                  <c:v>42685</c:v>
                </c:pt>
                <c:pt idx="461">
                  <c:v>41992</c:v>
                </c:pt>
                <c:pt idx="462">
                  <c:v>41700</c:v>
                </c:pt>
                <c:pt idx="463">
                  <c:v>42300</c:v>
                </c:pt>
                <c:pt idx="464">
                  <c:v>41753</c:v>
                </c:pt>
                <c:pt idx="465">
                  <c:v>38703</c:v>
                </c:pt>
                <c:pt idx="466">
                  <c:v>36600</c:v>
                </c:pt>
                <c:pt idx="467">
                  <c:v>34100</c:v>
                </c:pt>
                <c:pt idx="468">
                  <c:v>31700</c:v>
                </c:pt>
                <c:pt idx="469">
                  <c:v>29800</c:v>
                </c:pt>
                <c:pt idx="470">
                  <c:v>28405</c:v>
                </c:pt>
                <c:pt idx="471">
                  <c:v>27847</c:v>
                </c:pt>
                <c:pt idx="472">
                  <c:v>27193</c:v>
                </c:pt>
                <c:pt idx="473">
                  <c:v>27591</c:v>
                </c:pt>
                <c:pt idx="474">
                  <c:v>28218</c:v>
                </c:pt>
                <c:pt idx="475">
                  <c:v>27193</c:v>
                </c:pt>
                <c:pt idx="476">
                  <c:v>27229</c:v>
                </c:pt>
                <c:pt idx="477">
                  <c:v>26942</c:v>
                </c:pt>
                <c:pt idx="478">
                  <c:v>26523</c:v>
                </c:pt>
                <c:pt idx="479">
                  <c:v>26523</c:v>
                </c:pt>
                <c:pt idx="480">
                  <c:v>27049</c:v>
                </c:pt>
                <c:pt idx="481">
                  <c:v>26753</c:v>
                </c:pt>
                <c:pt idx="482">
                  <c:v>27445</c:v>
                </c:pt>
                <c:pt idx="483">
                  <c:v>26715</c:v>
                </c:pt>
                <c:pt idx="484">
                  <c:v>26638</c:v>
                </c:pt>
                <c:pt idx="485">
                  <c:v>26600</c:v>
                </c:pt>
              </c:numCache>
            </c:numRef>
          </c:val>
        </c:ser>
        <c:axId val="63505536"/>
        <c:axId val="63507072"/>
      </c:areaChar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Unregulated (Natural) Flow       </c:v>
                </c:pt>
              </c:strCache>
            </c:strRef>
          </c:tx>
          <c:spPr>
            <a:ln w="3705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  <c:pt idx="365">
                  <c:v>40787</c:v>
                </c:pt>
                <c:pt idx="366">
                  <c:v>40788</c:v>
                </c:pt>
                <c:pt idx="367">
                  <c:v>40789</c:v>
                </c:pt>
                <c:pt idx="368">
                  <c:v>40790</c:v>
                </c:pt>
                <c:pt idx="369">
                  <c:v>40791</c:v>
                </c:pt>
                <c:pt idx="370">
                  <c:v>40792</c:v>
                </c:pt>
                <c:pt idx="371">
                  <c:v>40793</c:v>
                </c:pt>
                <c:pt idx="372">
                  <c:v>40794</c:v>
                </c:pt>
                <c:pt idx="373">
                  <c:v>40795</c:v>
                </c:pt>
                <c:pt idx="374">
                  <c:v>40796</c:v>
                </c:pt>
                <c:pt idx="375">
                  <c:v>40797</c:v>
                </c:pt>
                <c:pt idx="376">
                  <c:v>40798</c:v>
                </c:pt>
                <c:pt idx="377">
                  <c:v>40799</c:v>
                </c:pt>
                <c:pt idx="378">
                  <c:v>40800</c:v>
                </c:pt>
                <c:pt idx="379">
                  <c:v>40801</c:v>
                </c:pt>
                <c:pt idx="380">
                  <c:v>40802</c:v>
                </c:pt>
                <c:pt idx="381">
                  <c:v>40803</c:v>
                </c:pt>
                <c:pt idx="382">
                  <c:v>40804</c:v>
                </c:pt>
                <c:pt idx="383">
                  <c:v>40805</c:v>
                </c:pt>
                <c:pt idx="384">
                  <c:v>40806</c:v>
                </c:pt>
                <c:pt idx="385">
                  <c:v>40807</c:v>
                </c:pt>
                <c:pt idx="386">
                  <c:v>40808</c:v>
                </c:pt>
                <c:pt idx="387">
                  <c:v>40809</c:v>
                </c:pt>
                <c:pt idx="388">
                  <c:v>40810</c:v>
                </c:pt>
                <c:pt idx="389">
                  <c:v>40811</c:v>
                </c:pt>
                <c:pt idx="390">
                  <c:v>40812</c:v>
                </c:pt>
                <c:pt idx="391">
                  <c:v>40813</c:v>
                </c:pt>
                <c:pt idx="392">
                  <c:v>40814</c:v>
                </c:pt>
                <c:pt idx="393">
                  <c:v>40815</c:v>
                </c:pt>
                <c:pt idx="394">
                  <c:v>40816</c:v>
                </c:pt>
                <c:pt idx="395">
                  <c:v>40817</c:v>
                </c:pt>
                <c:pt idx="396">
                  <c:v>40818</c:v>
                </c:pt>
                <c:pt idx="397">
                  <c:v>40819</c:v>
                </c:pt>
                <c:pt idx="398">
                  <c:v>40820</c:v>
                </c:pt>
                <c:pt idx="399">
                  <c:v>40821</c:v>
                </c:pt>
                <c:pt idx="400">
                  <c:v>40822</c:v>
                </c:pt>
                <c:pt idx="401">
                  <c:v>40823</c:v>
                </c:pt>
                <c:pt idx="402">
                  <c:v>40824</c:v>
                </c:pt>
                <c:pt idx="403">
                  <c:v>40825</c:v>
                </c:pt>
                <c:pt idx="404">
                  <c:v>40826</c:v>
                </c:pt>
                <c:pt idx="405">
                  <c:v>40827</c:v>
                </c:pt>
                <c:pt idx="406">
                  <c:v>40828</c:v>
                </c:pt>
                <c:pt idx="407">
                  <c:v>40829</c:v>
                </c:pt>
                <c:pt idx="408">
                  <c:v>40830</c:v>
                </c:pt>
                <c:pt idx="409">
                  <c:v>40831</c:v>
                </c:pt>
                <c:pt idx="410">
                  <c:v>40832</c:v>
                </c:pt>
                <c:pt idx="411">
                  <c:v>40833</c:v>
                </c:pt>
                <c:pt idx="412">
                  <c:v>40834</c:v>
                </c:pt>
                <c:pt idx="413">
                  <c:v>40835</c:v>
                </c:pt>
                <c:pt idx="414">
                  <c:v>40836</c:v>
                </c:pt>
                <c:pt idx="415">
                  <c:v>40837</c:v>
                </c:pt>
                <c:pt idx="416">
                  <c:v>40838</c:v>
                </c:pt>
                <c:pt idx="417">
                  <c:v>40839</c:v>
                </c:pt>
                <c:pt idx="418">
                  <c:v>40840</c:v>
                </c:pt>
                <c:pt idx="419">
                  <c:v>40841</c:v>
                </c:pt>
                <c:pt idx="420">
                  <c:v>40842</c:v>
                </c:pt>
                <c:pt idx="421">
                  <c:v>40843</c:v>
                </c:pt>
                <c:pt idx="422">
                  <c:v>40844</c:v>
                </c:pt>
                <c:pt idx="423">
                  <c:v>40845</c:v>
                </c:pt>
                <c:pt idx="424">
                  <c:v>40846</c:v>
                </c:pt>
                <c:pt idx="425">
                  <c:v>40847</c:v>
                </c:pt>
                <c:pt idx="426">
                  <c:v>40848</c:v>
                </c:pt>
                <c:pt idx="427">
                  <c:v>40849</c:v>
                </c:pt>
                <c:pt idx="428">
                  <c:v>40850</c:v>
                </c:pt>
                <c:pt idx="429">
                  <c:v>40851</c:v>
                </c:pt>
                <c:pt idx="430">
                  <c:v>40852</c:v>
                </c:pt>
                <c:pt idx="431">
                  <c:v>40853</c:v>
                </c:pt>
                <c:pt idx="432">
                  <c:v>40854</c:v>
                </c:pt>
                <c:pt idx="433">
                  <c:v>40855</c:v>
                </c:pt>
                <c:pt idx="434">
                  <c:v>40856</c:v>
                </c:pt>
                <c:pt idx="435">
                  <c:v>40857</c:v>
                </c:pt>
                <c:pt idx="436">
                  <c:v>40858</c:v>
                </c:pt>
                <c:pt idx="437">
                  <c:v>40859</c:v>
                </c:pt>
                <c:pt idx="438">
                  <c:v>40860</c:v>
                </c:pt>
                <c:pt idx="439">
                  <c:v>40861</c:v>
                </c:pt>
                <c:pt idx="440">
                  <c:v>40862</c:v>
                </c:pt>
                <c:pt idx="441">
                  <c:v>40863</c:v>
                </c:pt>
                <c:pt idx="442">
                  <c:v>40864</c:v>
                </c:pt>
                <c:pt idx="443">
                  <c:v>40865</c:v>
                </c:pt>
                <c:pt idx="444">
                  <c:v>40866</c:v>
                </c:pt>
                <c:pt idx="445">
                  <c:v>40867</c:v>
                </c:pt>
                <c:pt idx="446">
                  <c:v>40868</c:v>
                </c:pt>
                <c:pt idx="447">
                  <c:v>40869</c:v>
                </c:pt>
                <c:pt idx="448">
                  <c:v>40870</c:v>
                </c:pt>
                <c:pt idx="449">
                  <c:v>40871</c:v>
                </c:pt>
                <c:pt idx="450">
                  <c:v>40872</c:v>
                </c:pt>
                <c:pt idx="451">
                  <c:v>40873</c:v>
                </c:pt>
                <c:pt idx="452">
                  <c:v>40874</c:v>
                </c:pt>
                <c:pt idx="453">
                  <c:v>40875</c:v>
                </c:pt>
                <c:pt idx="454">
                  <c:v>40876</c:v>
                </c:pt>
                <c:pt idx="455">
                  <c:v>40877</c:v>
                </c:pt>
                <c:pt idx="456">
                  <c:v>40878</c:v>
                </c:pt>
                <c:pt idx="457">
                  <c:v>40879</c:v>
                </c:pt>
                <c:pt idx="458">
                  <c:v>40880</c:v>
                </c:pt>
                <c:pt idx="459">
                  <c:v>40881</c:v>
                </c:pt>
                <c:pt idx="460">
                  <c:v>40882</c:v>
                </c:pt>
                <c:pt idx="461">
                  <c:v>40883</c:v>
                </c:pt>
                <c:pt idx="462">
                  <c:v>40884</c:v>
                </c:pt>
                <c:pt idx="463">
                  <c:v>40885</c:v>
                </c:pt>
                <c:pt idx="464">
                  <c:v>40886</c:v>
                </c:pt>
                <c:pt idx="465">
                  <c:v>40887</c:v>
                </c:pt>
                <c:pt idx="466">
                  <c:v>40888</c:v>
                </c:pt>
                <c:pt idx="467">
                  <c:v>40889</c:v>
                </c:pt>
                <c:pt idx="468">
                  <c:v>40890</c:v>
                </c:pt>
                <c:pt idx="469">
                  <c:v>40891</c:v>
                </c:pt>
                <c:pt idx="470">
                  <c:v>40892</c:v>
                </c:pt>
                <c:pt idx="471">
                  <c:v>40893</c:v>
                </c:pt>
                <c:pt idx="472">
                  <c:v>40894</c:v>
                </c:pt>
                <c:pt idx="473">
                  <c:v>40895</c:v>
                </c:pt>
                <c:pt idx="474">
                  <c:v>40896</c:v>
                </c:pt>
                <c:pt idx="475">
                  <c:v>40897</c:v>
                </c:pt>
                <c:pt idx="476">
                  <c:v>40898</c:v>
                </c:pt>
                <c:pt idx="477">
                  <c:v>40899</c:v>
                </c:pt>
                <c:pt idx="478">
                  <c:v>40900</c:v>
                </c:pt>
                <c:pt idx="479">
                  <c:v>40901</c:v>
                </c:pt>
                <c:pt idx="480">
                  <c:v>40902</c:v>
                </c:pt>
                <c:pt idx="481">
                  <c:v>40903</c:v>
                </c:pt>
                <c:pt idx="482">
                  <c:v>40904</c:v>
                </c:pt>
                <c:pt idx="483">
                  <c:v>40905</c:v>
                </c:pt>
                <c:pt idx="484">
                  <c:v>40906</c:v>
                </c:pt>
                <c:pt idx="485">
                  <c:v>40907</c:v>
                </c:pt>
              </c:numCache>
            </c:numRef>
          </c:cat>
          <c:val>
            <c:numRef>
              <c:f>Sheet1!$B$2:$B$487</c:f>
              <c:numCache>
                <c:formatCode>#,##0</c:formatCode>
                <c:ptCount val="486"/>
                <c:pt idx="0">
                  <c:v>3782</c:v>
                </c:pt>
                <c:pt idx="1">
                  <c:v>12343</c:v>
                </c:pt>
                <c:pt idx="2">
                  <c:v>16497</c:v>
                </c:pt>
                <c:pt idx="3">
                  <c:v>16564</c:v>
                </c:pt>
                <c:pt idx="4">
                  <c:v>14436</c:v>
                </c:pt>
                <c:pt idx="5">
                  <c:v>11819</c:v>
                </c:pt>
                <c:pt idx="6">
                  <c:v>12163</c:v>
                </c:pt>
                <c:pt idx="7">
                  <c:v>16353</c:v>
                </c:pt>
                <c:pt idx="8">
                  <c:v>18212</c:v>
                </c:pt>
                <c:pt idx="9">
                  <c:v>16460</c:v>
                </c:pt>
                <c:pt idx="10">
                  <c:v>17600</c:v>
                </c:pt>
                <c:pt idx="11">
                  <c:v>17197</c:v>
                </c:pt>
                <c:pt idx="12">
                  <c:v>16535</c:v>
                </c:pt>
                <c:pt idx="13">
                  <c:v>17979</c:v>
                </c:pt>
                <c:pt idx="14">
                  <c:v>17295</c:v>
                </c:pt>
                <c:pt idx="15">
                  <c:v>14819</c:v>
                </c:pt>
                <c:pt idx="16">
                  <c:v>15373</c:v>
                </c:pt>
                <c:pt idx="17">
                  <c:v>15498</c:v>
                </c:pt>
                <c:pt idx="18">
                  <c:v>16990</c:v>
                </c:pt>
                <c:pt idx="19">
                  <c:v>21945</c:v>
                </c:pt>
                <c:pt idx="20">
                  <c:v>27895</c:v>
                </c:pt>
                <c:pt idx="21">
                  <c:v>30458</c:v>
                </c:pt>
                <c:pt idx="22">
                  <c:v>41462</c:v>
                </c:pt>
                <c:pt idx="23">
                  <c:v>47119</c:v>
                </c:pt>
                <c:pt idx="24">
                  <c:v>43362</c:v>
                </c:pt>
                <c:pt idx="25">
                  <c:v>43170</c:v>
                </c:pt>
                <c:pt idx="26">
                  <c:v>52513</c:v>
                </c:pt>
                <c:pt idx="27">
                  <c:v>56729</c:v>
                </c:pt>
                <c:pt idx="28">
                  <c:v>66432</c:v>
                </c:pt>
                <c:pt idx="29">
                  <c:v>71853</c:v>
                </c:pt>
                <c:pt idx="30">
                  <c:v>73526</c:v>
                </c:pt>
                <c:pt idx="31">
                  <c:v>73820</c:v>
                </c:pt>
                <c:pt idx="32">
                  <c:v>69323</c:v>
                </c:pt>
                <c:pt idx="33">
                  <c:v>56818</c:v>
                </c:pt>
                <c:pt idx="34">
                  <c:v>45143</c:v>
                </c:pt>
                <c:pt idx="35">
                  <c:v>38671</c:v>
                </c:pt>
                <c:pt idx="36">
                  <c:v>33027</c:v>
                </c:pt>
                <c:pt idx="37">
                  <c:v>28576</c:v>
                </c:pt>
                <c:pt idx="38">
                  <c:v>28025</c:v>
                </c:pt>
                <c:pt idx="39">
                  <c:v>30766</c:v>
                </c:pt>
                <c:pt idx="40">
                  <c:v>27758</c:v>
                </c:pt>
                <c:pt idx="41">
                  <c:v>22050</c:v>
                </c:pt>
                <c:pt idx="42">
                  <c:v>21935</c:v>
                </c:pt>
                <c:pt idx="43">
                  <c:v>23817</c:v>
                </c:pt>
                <c:pt idx="44">
                  <c:v>22097</c:v>
                </c:pt>
                <c:pt idx="45">
                  <c:v>18907</c:v>
                </c:pt>
                <c:pt idx="46">
                  <c:v>18323</c:v>
                </c:pt>
                <c:pt idx="47">
                  <c:v>19901</c:v>
                </c:pt>
                <c:pt idx="48">
                  <c:v>19511</c:v>
                </c:pt>
                <c:pt idx="49">
                  <c:v>18917</c:v>
                </c:pt>
                <c:pt idx="50">
                  <c:v>19791</c:v>
                </c:pt>
                <c:pt idx="51">
                  <c:v>20543</c:v>
                </c:pt>
                <c:pt idx="52">
                  <c:v>20497</c:v>
                </c:pt>
                <c:pt idx="53">
                  <c:v>22684</c:v>
                </c:pt>
                <c:pt idx="54">
                  <c:v>25607</c:v>
                </c:pt>
                <c:pt idx="55">
                  <c:v>27652</c:v>
                </c:pt>
                <c:pt idx="56">
                  <c:v>25697</c:v>
                </c:pt>
                <c:pt idx="57">
                  <c:v>22770</c:v>
                </c:pt>
                <c:pt idx="58">
                  <c:v>22732</c:v>
                </c:pt>
                <c:pt idx="59">
                  <c:v>23219</c:v>
                </c:pt>
                <c:pt idx="60">
                  <c:v>23000</c:v>
                </c:pt>
                <c:pt idx="61">
                  <c:v>22039</c:v>
                </c:pt>
                <c:pt idx="62">
                  <c:v>19100</c:v>
                </c:pt>
                <c:pt idx="63">
                  <c:v>18547</c:v>
                </c:pt>
                <c:pt idx="64">
                  <c:v>20671</c:v>
                </c:pt>
                <c:pt idx="65">
                  <c:v>21876</c:v>
                </c:pt>
                <c:pt idx="66">
                  <c:v>23182</c:v>
                </c:pt>
                <c:pt idx="67">
                  <c:v>27136</c:v>
                </c:pt>
                <c:pt idx="68">
                  <c:v>29236</c:v>
                </c:pt>
                <c:pt idx="69">
                  <c:v>27388</c:v>
                </c:pt>
                <c:pt idx="70">
                  <c:v>22617</c:v>
                </c:pt>
                <c:pt idx="71">
                  <c:v>20788</c:v>
                </c:pt>
                <c:pt idx="72">
                  <c:v>21095</c:v>
                </c:pt>
                <c:pt idx="73">
                  <c:v>21732</c:v>
                </c:pt>
                <c:pt idx="74">
                  <c:v>23451</c:v>
                </c:pt>
                <c:pt idx="75">
                  <c:v>24547</c:v>
                </c:pt>
                <c:pt idx="76">
                  <c:v>24894</c:v>
                </c:pt>
                <c:pt idx="77">
                  <c:v>22974</c:v>
                </c:pt>
                <c:pt idx="78">
                  <c:v>22901</c:v>
                </c:pt>
                <c:pt idx="79">
                  <c:v>23220</c:v>
                </c:pt>
                <c:pt idx="80">
                  <c:v>25100</c:v>
                </c:pt>
                <c:pt idx="81">
                  <c:v>26698</c:v>
                </c:pt>
                <c:pt idx="82">
                  <c:v>25281</c:v>
                </c:pt>
                <c:pt idx="83">
                  <c:v>23381</c:v>
                </c:pt>
                <c:pt idx="84">
                  <c:v>22485</c:v>
                </c:pt>
                <c:pt idx="85">
                  <c:v>22203</c:v>
                </c:pt>
                <c:pt idx="86">
                  <c:v>22288</c:v>
                </c:pt>
                <c:pt idx="87">
                  <c:v>23151</c:v>
                </c:pt>
                <c:pt idx="88">
                  <c:v>23433</c:v>
                </c:pt>
                <c:pt idx="89">
                  <c:v>22909</c:v>
                </c:pt>
                <c:pt idx="90">
                  <c:v>23224</c:v>
                </c:pt>
                <c:pt idx="91">
                  <c:v>22832</c:v>
                </c:pt>
                <c:pt idx="92">
                  <c:v>20391</c:v>
                </c:pt>
                <c:pt idx="93">
                  <c:v>15791</c:v>
                </c:pt>
                <c:pt idx="94">
                  <c:v>15126</c:v>
                </c:pt>
                <c:pt idx="95">
                  <c:v>14553</c:v>
                </c:pt>
                <c:pt idx="96">
                  <c:v>14796</c:v>
                </c:pt>
                <c:pt idx="97">
                  <c:v>14651</c:v>
                </c:pt>
                <c:pt idx="98">
                  <c:v>13657</c:v>
                </c:pt>
                <c:pt idx="99">
                  <c:v>16045</c:v>
                </c:pt>
                <c:pt idx="100">
                  <c:v>13953</c:v>
                </c:pt>
                <c:pt idx="101">
                  <c:v>12178</c:v>
                </c:pt>
                <c:pt idx="102">
                  <c:v>4097</c:v>
                </c:pt>
                <c:pt idx="103">
                  <c:v>4546</c:v>
                </c:pt>
                <c:pt idx="104">
                  <c:v>490</c:v>
                </c:pt>
                <c:pt idx="105">
                  <c:v>191</c:v>
                </c:pt>
                <c:pt idx="106">
                  <c:v>6757</c:v>
                </c:pt>
                <c:pt idx="107">
                  <c:v>13232</c:v>
                </c:pt>
                <c:pt idx="108">
                  <c:v>17828</c:v>
                </c:pt>
                <c:pt idx="109">
                  <c:v>21566</c:v>
                </c:pt>
                <c:pt idx="110">
                  <c:v>22136</c:v>
                </c:pt>
                <c:pt idx="111">
                  <c:v>19874</c:v>
                </c:pt>
                <c:pt idx="112">
                  <c:v>17139</c:v>
                </c:pt>
                <c:pt idx="113">
                  <c:v>20379</c:v>
                </c:pt>
                <c:pt idx="114">
                  <c:v>20953</c:v>
                </c:pt>
                <c:pt idx="115">
                  <c:v>21284</c:v>
                </c:pt>
                <c:pt idx="116">
                  <c:v>20900</c:v>
                </c:pt>
                <c:pt idx="117">
                  <c:v>18558</c:v>
                </c:pt>
                <c:pt idx="118">
                  <c:v>20026</c:v>
                </c:pt>
                <c:pt idx="119">
                  <c:v>23504</c:v>
                </c:pt>
                <c:pt idx="120">
                  <c:v>25343</c:v>
                </c:pt>
                <c:pt idx="121">
                  <c:v>22741</c:v>
                </c:pt>
                <c:pt idx="122">
                  <c:v>19101</c:v>
                </c:pt>
                <c:pt idx="123">
                  <c:v>17238</c:v>
                </c:pt>
                <c:pt idx="124">
                  <c:v>16712</c:v>
                </c:pt>
                <c:pt idx="125">
                  <c:v>13508</c:v>
                </c:pt>
                <c:pt idx="126">
                  <c:v>14827</c:v>
                </c:pt>
                <c:pt idx="127">
                  <c:v>19124</c:v>
                </c:pt>
                <c:pt idx="128">
                  <c:v>21135</c:v>
                </c:pt>
                <c:pt idx="129">
                  <c:v>21217</c:v>
                </c:pt>
                <c:pt idx="130">
                  <c:v>22380</c:v>
                </c:pt>
                <c:pt idx="131">
                  <c:v>24583</c:v>
                </c:pt>
                <c:pt idx="132">
                  <c:v>22740</c:v>
                </c:pt>
                <c:pt idx="133">
                  <c:v>18837</c:v>
                </c:pt>
                <c:pt idx="134">
                  <c:v>17138</c:v>
                </c:pt>
                <c:pt idx="135">
                  <c:v>16416</c:v>
                </c:pt>
                <c:pt idx="136">
                  <c:v>16473</c:v>
                </c:pt>
                <c:pt idx="137">
                  <c:v>18894</c:v>
                </c:pt>
                <c:pt idx="138">
                  <c:v>21199</c:v>
                </c:pt>
                <c:pt idx="139">
                  <c:v>23752</c:v>
                </c:pt>
                <c:pt idx="140">
                  <c:v>23940</c:v>
                </c:pt>
                <c:pt idx="141">
                  <c:v>23991</c:v>
                </c:pt>
                <c:pt idx="142">
                  <c:v>21087</c:v>
                </c:pt>
                <c:pt idx="143">
                  <c:v>16665</c:v>
                </c:pt>
                <c:pt idx="144">
                  <c:v>11894</c:v>
                </c:pt>
                <c:pt idx="145">
                  <c:v>13714</c:v>
                </c:pt>
                <c:pt idx="146">
                  <c:v>17027</c:v>
                </c:pt>
                <c:pt idx="147">
                  <c:v>16544</c:v>
                </c:pt>
                <c:pt idx="148">
                  <c:v>18410</c:v>
                </c:pt>
                <c:pt idx="149">
                  <c:v>22375</c:v>
                </c:pt>
                <c:pt idx="150">
                  <c:v>23350</c:v>
                </c:pt>
                <c:pt idx="151">
                  <c:v>21148</c:v>
                </c:pt>
                <c:pt idx="152">
                  <c:v>18381</c:v>
                </c:pt>
                <c:pt idx="153">
                  <c:v>14673</c:v>
                </c:pt>
                <c:pt idx="154">
                  <c:v>12407</c:v>
                </c:pt>
                <c:pt idx="155">
                  <c:v>10172</c:v>
                </c:pt>
                <c:pt idx="156">
                  <c:v>13709</c:v>
                </c:pt>
                <c:pt idx="157">
                  <c:v>17039</c:v>
                </c:pt>
                <c:pt idx="158">
                  <c:v>24947</c:v>
                </c:pt>
                <c:pt idx="159">
                  <c:v>31241</c:v>
                </c:pt>
                <c:pt idx="160">
                  <c:v>30223</c:v>
                </c:pt>
                <c:pt idx="161">
                  <c:v>25471</c:v>
                </c:pt>
                <c:pt idx="162">
                  <c:v>22101</c:v>
                </c:pt>
                <c:pt idx="163">
                  <c:v>25235</c:v>
                </c:pt>
                <c:pt idx="164">
                  <c:v>27963</c:v>
                </c:pt>
                <c:pt idx="165">
                  <c:v>28919</c:v>
                </c:pt>
                <c:pt idx="166">
                  <c:v>29674</c:v>
                </c:pt>
                <c:pt idx="167">
                  <c:v>30146</c:v>
                </c:pt>
                <c:pt idx="168">
                  <c:v>34898</c:v>
                </c:pt>
                <c:pt idx="169">
                  <c:v>45239</c:v>
                </c:pt>
                <c:pt idx="170">
                  <c:v>52664</c:v>
                </c:pt>
                <c:pt idx="171">
                  <c:v>59109</c:v>
                </c:pt>
                <c:pt idx="172">
                  <c:v>65187</c:v>
                </c:pt>
                <c:pt idx="173">
                  <c:v>58926</c:v>
                </c:pt>
                <c:pt idx="174">
                  <c:v>44158</c:v>
                </c:pt>
                <c:pt idx="175">
                  <c:v>37334</c:v>
                </c:pt>
                <c:pt idx="176">
                  <c:v>36593</c:v>
                </c:pt>
                <c:pt idx="177">
                  <c:v>36078</c:v>
                </c:pt>
                <c:pt idx="178">
                  <c:v>34919</c:v>
                </c:pt>
                <c:pt idx="179">
                  <c:v>40147</c:v>
                </c:pt>
                <c:pt idx="180">
                  <c:v>47972</c:v>
                </c:pt>
                <c:pt idx="181">
                  <c:v>51024</c:v>
                </c:pt>
                <c:pt idx="182">
                  <c:v>48756</c:v>
                </c:pt>
                <c:pt idx="183">
                  <c:v>45184</c:v>
                </c:pt>
                <c:pt idx="184">
                  <c:v>43469</c:v>
                </c:pt>
                <c:pt idx="185">
                  <c:v>38819</c:v>
                </c:pt>
                <c:pt idx="186">
                  <c:v>41126</c:v>
                </c:pt>
                <c:pt idx="187">
                  <c:v>48304</c:v>
                </c:pt>
                <c:pt idx="188">
                  <c:v>54506</c:v>
                </c:pt>
                <c:pt idx="189">
                  <c:v>62175</c:v>
                </c:pt>
                <c:pt idx="190">
                  <c:v>65469</c:v>
                </c:pt>
                <c:pt idx="191">
                  <c:v>60567</c:v>
                </c:pt>
                <c:pt idx="192">
                  <c:v>54362</c:v>
                </c:pt>
                <c:pt idx="193">
                  <c:v>50645</c:v>
                </c:pt>
                <c:pt idx="194">
                  <c:v>46816</c:v>
                </c:pt>
                <c:pt idx="195">
                  <c:v>48995</c:v>
                </c:pt>
                <c:pt idx="196">
                  <c:v>50873</c:v>
                </c:pt>
                <c:pt idx="197">
                  <c:v>48337</c:v>
                </c:pt>
                <c:pt idx="198">
                  <c:v>48555</c:v>
                </c:pt>
                <c:pt idx="199">
                  <c:v>53030</c:v>
                </c:pt>
                <c:pt idx="200">
                  <c:v>59062</c:v>
                </c:pt>
                <c:pt idx="201">
                  <c:v>61190</c:v>
                </c:pt>
                <c:pt idx="202">
                  <c:v>61196</c:v>
                </c:pt>
                <c:pt idx="203">
                  <c:v>64233</c:v>
                </c:pt>
                <c:pt idx="204">
                  <c:v>73692</c:v>
                </c:pt>
                <c:pt idx="205">
                  <c:v>90850</c:v>
                </c:pt>
                <c:pt idx="206">
                  <c:v>112712</c:v>
                </c:pt>
                <c:pt idx="207">
                  <c:v>137640</c:v>
                </c:pt>
                <c:pt idx="208">
                  <c:v>162944</c:v>
                </c:pt>
                <c:pt idx="209">
                  <c:v>185694</c:v>
                </c:pt>
                <c:pt idx="210">
                  <c:v>197261</c:v>
                </c:pt>
                <c:pt idx="211">
                  <c:v>190137</c:v>
                </c:pt>
                <c:pt idx="212">
                  <c:v>172243</c:v>
                </c:pt>
                <c:pt idx="213">
                  <c:v>156786</c:v>
                </c:pt>
                <c:pt idx="214">
                  <c:v>155908</c:v>
                </c:pt>
                <c:pt idx="215">
                  <c:v>164124</c:v>
                </c:pt>
                <c:pt idx="216">
                  <c:v>171178</c:v>
                </c:pt>
                <c:pt idx="217">
                  <c:v>167481</c:v>
                </c:pt>
                <c:pt idx="218">
                  <c:v>151038</c:v>
                </c:pt>
                <c:pt idx="219">
                  <c:v>134454</c:v>
                </c:pt>
                <c:pt idx="220">
                  <c:v>126698</c:v>
                </c:pt>
                <c:pt idx="221">
                  <c:v>120307</c:v>
                </c:pt>
                <c:pt idx="222">
                  <c:v>116899</c:v>
                </c:pt>
                <c:pt idx="223">
                  <c:v>115459</c:v>
                </c:pt>
                <c:pt idx="224">
                  <c:v>116812</c:v>
                </c:pt>
                <c:pt idx="225">
                  <c:v>115359</c:v>
                </c:pt>
                <c:pt idx="226">
                  <c:v>114590</c:v>
                </c:pt>
                <c:pt idx="227">
                  <c:v>116829</c:v>
                </c:pt>
                <c:pt idx="228">
                  <c:v>123009</c:v>
                </c:pt>
                <c:pt idx="229">
                  <c:v>131179</c:v>
                </c:pt>
                <c:pt idx="230">
                  <c:v>141864</c:v>
                </c:pt>
                <c:pt idx="231">
                  <c:v>149384</c:v>
                </c:pt>
                <c:pt idx="232">
                  <c:v>158631</c:v>
                </c:pt>
                <c:pt idx="233">
                  <c:v>167332</c:v>
                </c:pt>
                <c:pt idx="234">
                  <c:v>163504</c:v>
                </c:pt>
                <c:pt idx="235">
                  <c:v>155124</c:v>
                </c:pt>
                <c:pt idx="236">
                  <c:v>149318</c:v>
                </c:pt>
                <c:pt idx="237">
                  <c:v>146076</c:v>
                </c:pt>
                <c:pt idx="238">
                  <c:v>137995</c:v>
                </c:pt>
                <c:pt idx="239">
                  <c:v>130568</c:v>
                </c:pt>
                <c:pt idx="240">
                  <c:v>123355</c:v>
                </c:pt>
                <c:pt idx="241">
                  <c:v>114961</c:v>
                </c:pt>
                <c:pt idx="242">
                  <c:v>114261</c:v>
                </c:pt>
                <c:pt idx="243">
                  <c:v>113239</c:v>
                </c:pt>
                <c:pt idx="244">
                  <c:v>108039</c:v>
                </c:pt>
                <c:pt idx="245">
                  <c:v>104768</c:v>
                </c:pt>
                <c:pt idx="246">
                  <c:v>101960</c:v>
                </c:pt>
                <c:pt idx="247">
                  <c:v>100701</c:v>
                </c:pt>
                <c:pt idx="248">
                  <c:v>98130</c:v>
                </c:pt>
                <c:pt idx="249">
                  <c:v>95612</c:v>
                </c:pt>
                <c:pt idx="250">
                  <c:v>94898</c:v>
                </c:pt>
                <c:pt idx="251">
                  <c:v>93633</c:v>
                </c:pt>
                <c:pt idx="252">
                  <c:v>87563</c:v>
                </c:pt>
                <c:pt idx="253">
                  <c:v>79061</c:v>
                </c:pt>
                <c:pt idx="254">
                  <c:v>78239</c:v>
                </c:pt>
                <c:pt idx="255">
                  <c:v>86612</c:v>
                </c:pt>
                <c:pt idx="256">
                  <c:v>95360</c:v>
                </c:pt>
                <c:pt idx="257">
                  <c:v>99800</c:v>
                </c:pt>
                <c:pt idx="258">
                  <c:v>95282</c:v>
                </c:pt>
                <c:pt idx="259">
                  <c:v>89580</c:v>
                </c:pt>
                <c:pt idx="260">
                  <c:v>84785</c:v>
                </c:pt>
                <c:pt idx="261">
                  <c:v>88759</c:v>
                </c:pt>
                <c:pt idx="262">
                  <c:v>90678</c:v>
                </c:pt>
                <c:pt idx="263">
                  <c:v>87233</c:v>
                </c:pt>
                <c:pt idx="264">
                  <c:v>86400</c:v>
                </c:pt>
                <c:pt idx="265">
                  <c:v>93635</c:v>
                </c:pt>
                <c:pt idx="266">
                  <c:v>106509</c:v>
                </c:pt>
                <c:pt idx="267">
                  <c:v>112052</c:v>
                </c:pt>
                <c:pt idx="268">
                  <c:v>114357</c:v>
                </c:pt>
                <c:pt idx="269">
                  <c:v>114858</c:v>
                </c:pt>
                <c:pt idx="270">
                  <c:v>119153</c:v>
                </c:pt>
                <c:pt idx="271">
                  <c:v>131200</c:v>
                </c:pt>
                <c:pt idx="272">
                  <c:v>140363</c:v>
                </c:pt>
                <c:pt idx="273">
                  <c:v>141587</c:v>
                </c:pt>
                <c:pt idx="274">
                  <c:v>145475</c:v>
                </c:pt>
                <c:pt idx="275">
                  <c:v>155647</c:v>
                </c:pt>
                <c:pt idx="276">
                  <c:v>166695</c:v>
                </c:pt>
                <c:pt idx="277">
                  <c:v>182766</c:v>
                </c:pt>
                <c:pt idx="278">
                  <c:v>205449</c:v>
                </c:pt>
                <c:pt idx="279">
                  <c:v>233227</c:v>
                </c:pt>
                <c:pt idx="280">
                  <c:v>248448</c:v>
                </c:pt>
                <c:pt idx="281">
                  <c:v>258580</c:v>
                </c:pt>
                <c:pt idx="282">
                  <c:v>266739</c:v>
                </c:pt>
                <c:pt idx="283">
                  <c:v>267418</c:v>
                </c:pt>
                <c:pt idx="284">
                  <c:v>264862</c:v>
                </c:pt>
                <c:pt idx="285">
                  <c:v>261364</c:v>
                </c:pt>
                <c:pt idx="286">
                  <c:v>252277</c:v>
                </c:pt>
                <c:pt idx="287">
                  <c:v>245488</c:v>
                </c:pt>
                <c:pt idx="288">
                  <c:v>240747</c:v>
                </c:pt>
                <c:pt idx="289">
                  <c:v>231797</c:v>
                </c:pt>
                <c:pt idx="290">
                  <c:v>219533</c:v>
                </c:pt>
                <c:pt idx="291">
                  <c:v>210329</c:v>
                </c:pt>
                <c:pt idx="292">
                  <c:v>210279</c:v>
                </c:pt>
                <c:pt idx="293">
                  <c:v>213877</c:v>
                </c:pt>
                <c:pt idx="294">
                  <c:v>215168</c:v>
                </c:pt>
                <c:pt idx="295">
                  <c:v>220380</c:v>
                </c:pt>
                <c:pt idx="296">
                  <c:v>220417</c:v>
                </c:pt>
                <c:pt idx="297">
                  <c:v>216017</c:v>
                </c:pt>
                <c:pt idx="298">
                  <c:v>226370</c:v>
                </c:pt>
                <c:pt idx="299">
                  <c:v>248206</c:v>
                </c:pt>
                <c:pt idx="300">
                  <c:v>254846</c:v>
                </c:pt>
                <c:pt idx="301">
                  <c:v>263901</c:v>
                </c:pt>
                <c:pt idx="302">
                  <c:v>282122</c:v>
                </c:pt>
                <c:pt idx="303">
                  <c:v>280975</c:v>
                </c:pt>
                <c:pt idx="304">
                  <c:v>268742</c:v>
                </c:pt>
                <c:pt idx="305">
                  <c:v>266704</c:v>
                </c:pt>
                <c:pt idx="306">
                  <c:v>267611</c:v>
                </c:pt>
                <c:pt idx="307">
                  <c:v>260124</c:v>
                </c:pt>
                <c:pt idx="308">
                  <c:v>245178</c:v>
                </c:pt>
                <c:pt idx="309">
                  <c:v>226355</c:v>
                </c:pt>
                <c:pt idx="310">
                  <c:v>213483</c:v>
                </c:pt>
                <c:pt idx="311">
                  <c:v>209236</c:v>
                </c:pt>
                <c:pt idx="312">
                  <c:v>210625</c:v>
                </c:pt>
                <c:pt idx="313">
                  <c:v>207097</c:v>
                </c:pt>
                <c:pt idx="314">
                  <c:v>206681</c:v>
                </c:pt>
                <c:pt idx="315">
                  <c:v>209621</c:v>
                </c:pt>
                <c:pt idx="316">
                  <c:v>210864</c:v>
                </c:pt>
                <c:pt idx="317">
                  <c:v>207646</c:v>
                </c:pt>
                <c:pt idx="318">
                  <c:v>203724</c:v>
                </c:pt>
                <c:pt idx="319">
                  <c:v>202367</c:v>
                </c:pt>
                <c:pt idx="320">
                  <c:v>204387</c:v>
                </c:pt>
                <c:pt idx="321">
                  <c:v>209628</c:v>
                </c:pt>
                <c:pt idx="322">
                  <c:v>215498</c:v>
                </c:pt>
                <c:pt idx="323">
                  <c:v>210540</c:v>
                </c:pt>
                <c:pt idx="324">
                  <c:v>205517</c:v>
                </c:pt>
                <c:pt idx="325">
                  <c:v>194796</c:v>
                </c:pt>
                <c:pt idx="326">
                  <c:v>188769</c:v>
                </c:pt>
                <c:pt idx="327">
                  <c:v>179956</c:v>
                </c:pt>
                <c:pt idx="328">
                  <c:v>171837</c:v>
                </c:pt>
                <c:pt idx="329">
                  <c:v>160173</c:v>
                </c:pt>
                <c:pt idx="330">
                  <c:v>152364</c:v>
                </c:pt>
                <c:pt idx="331">
                  <c:v>148529</c:v>
                </c:pt>
                <c:pt idx="332">
                  <c:v>145299</c:v>
                </c:pt>
                <c:pt idx="333">
                  <c:v>139490</c:v>
                </c:pt>
                <c:pt idx="334">
                  <c:v>129376</c:v>
                </c:pt>
                <c:pt idx="335">
                  <c:v>123076</c:v>
                </c:pt>
                <c:pt idx="336">
                  <c:v>115840</c:v>
                </c:pt>
                <c:pt idx="337">
                  <c:v>111391</c:v>
                </c:pt>
                <c:pt idx="338">
                  <c:v>107210</c:v>
                </c:pt>
                <c:pt idx="339">
                  <c:v>103344</c:v>
                </c:pt>
                <c:pt idx="340">
                  <c:v>100558</c:v>
                </c:pt>
                <c:pt idx="341">
                  <c:v>99989</c:v>
                </c:pt>
                <c:pt idx="342">
                  <c:v>95297</c:v>
                </c:pt>
                <c:pt idx="343">
                  <c:v>85361</c:v>
                </c:pt>
                <c:pt idx="344">
                  <c:v>80457</c:v>
                </c:pt>
                <c:pt idx="345">
                  <c:v>75673</c:v>
                </c:pt>
                <c:pt idx="346">
                  <c:v>69175</c:v>
                </c:pt>
                <c:pt idx="347">
                  <c:v>63934</c:v>
                </c:pt>
                <c:pt idx="348">
                  <c:v>64258</c:v>
                </c:pt>
                <c:pt idx="349">
                  <c:v>63661</c:v>
                </c:pt>
                <c:pt idx="350">
                  <c:v>60042</c:v>
                </c:pt>
                <c:pt idx="351">
                  <c:v>60824</c:v>
                </c:pt>
                <c:pt idx="352">
                  <c:v>57276</c:v>
                </c:pt>
                <c:pt idx="353">
                  <c:v>51102</c:v>
                </c:pt>
                <c:pt idx="354">
                  <c:v>44757</c:v>
                </c:pt>
                <c:pt idx="355">
                  <c:v>45885</c:v>
                </c:pt>
                <c:pt idx="356">
                  <c:v>42784</c:v>
                </c:pt>
                <c:pt idx="357">
                  <c:v>41600</c:v>
                </c:pt>
                <c:pt idx="358">
                  <c:v>41552</c:v>
                </c:pt>
                <c:pt idx="359">
                  <c:v>41306</c:v>
                </c:pt>
                <c:pt idx="360">
                  <c:v>40789</c:v>
                </c:pt>
                <c:pt idx="361">
                  <c:v>39802</c:v>
                </c:pt>
                <c:pt idx="362">
                  <c:v>41007</c:v>
                </c:pt>
                <c:pt idx="363">
                  <c:v>39985</c:v>
                </c:pt>
                <c:pt idx="364">
                  <c:v>38762</c:v>
                </c:pt>
                <c:pt idx="365">
                  <c:v>38153</c:v>
                </c:pt>
                <c:pt idx="366">
                  <c:v>38194</c:v>
                </c:pt>
                <c:pt idx="367">
                  <c:v>36303</c:v>
                </c:pt>
                <c:pt idx="368">
                  <c:v>33551</c:v>
                </c:pt>
                <c:pt idx="369">
                  <c:v>29821</c:v>
                </c:pt>
                <c:pt idx="370">
                  <c:v>27450</c:v>
                </c:pt>
                <c:pt idx="371">
                  <c:v>24910</c:v>
                </c:pt>
                <c:pt idx="372">
                  <c:v>21870</c:v>
                </c:pt>
                <c:pt idx="373">
                  <c:v>18733</c:v>
                </c:pt>
                <c:pt idx="374">
                  <c:v>18817</c:v>
                </c:pt>
                <c:pt idx="375">
                  <c:v>20088</c:v>
                </c:pt>
                <c:pt idx="376">
                  <c:v>22165</c:v>
                </c:pt>
                <c:pt idx="377">
                  <c:v>24459</c:v>
                </c:pt>
                <c:pt idx="378">
                  <c:v>26577</c:v>
                </c:pt>
                <c:pt idx="379">
                  <c:v>27567</c:v>
                </c:pt>
                <c:pt idx="380">
                  <c:v>25859</c:v>
                </c:pt>
                <c:pt idx="381">
                  <c:v>22587</c:v>
                </c:pt>
                <c:pt idx="382">
                  <c:v>21345</c:v>
                </c:pt>
                <c:pt idx="383">
                  <c:v>21611</c:v>
                </c:pt>
                <c:pt idx="384">
                  <c:v>23104</c:v>
                </c:pt>
                <c:pt idx="385">
                  <c:v>18518</c:v>
                </c:pt>
                <c:pt idx="386">
                  <c:v>16054</c:v>
                </c:pt>
                <c:pt idx="387">
                  <c:v>18139</c:v>
                </c:pt>
                <c:pt idx="388">
                  <c:v>19682</c:v>
                </c:pt>
                <c:pt idx="389">
                  <c:v>20212</c:v>
                </c:pt>
                <c:pt idx="390">
                  <c:v>20189</c:v>
                </c:pt>
                <c:pt idx="391">
                  <c:v>20166</c:v>
                </c:pt>
                <c:pt idx="392">
                  <c:v>22111</c:v>
                </c:pt>
                <c:pt idx="393">
                  <c:v>23677</c:v>
                </c:pt>
                <c:pt idx="394">
                  <c:v>22472</c:v>
                </c:pt>
                <c:pt idx="395">
                  <c:v>22726</c:v>
                </c:pt>
                <c:pt idx="396">
                  <c:v>22443</c:v>
                </c:pt>
                <c:pt idx="397">
                  <c:v>23112</c:v>
                </c:pt>
                <c:pt idx="398">
                  <c:v>22946</c:v>
                </c:pt>
                <c:pt idx="399">
                  <c:v>21653</c:v>
                </c:pt>
                <c:pt idx="400">
                  <c:v>19357</c:v>
                </c:pt>
                <c:pt idx="401">
                  <c:v>20628</c:v>
                </c:pt>
                <c:pt idx="402">
                  <c:v>20593</c:v>
                </c:pt>
                <c:pt idx="403">
                  <c:v>18988</c:v>
                </c:pt>
                <c:pt idx="404">
                  <c:v>21521</c:v>
                </c:pt>
                <c:pt idx="405">
                  <c:v>20863</c:v>
                </c:pt>
                <c:pt idx="406">
                  <c:v>19125</c:v>
                </c:pt>
                <c:pt idx="407">
                  <c:v>19902</c:v>
                </c:pt>
                <c:pt idx="408">
                  <c:v>19770</c:v>
                </c:pt>
                <c:pt idx="409">
                  <c:v>17325</c:v>
                </c:pt>
                <c:pt idx="410">
                  <c:v>17109</c:v>
                </c:pt>
                <c:pt idx="411">
                  <c:v>21853</c:v>
                </c:pt>
                <c:pt idx="412">
                  <c:v>24216</c:v>
                </c:pt>
                <c:pt idx="413">
                  <c:v>22291</c:v>
                </c:pt>
                <c:pt idx="414">
                  <c:v>19210</c:v>
                </c:pt>
                <c:pt idx="415">
                  <c:v>21776</c:v>
                </c:pt>
                <c:pt idx="416">
                  <c:v>23418</c:v>
                </c:pt>
                <c:pt idx="417">
                  <c:v>23653</c:v>
                </c:pt>
                <c:pt idx="418">
                  <c:v>24252</c:v>
                </c:pt>
                <c:pt idx="419">
                  <c:v>25202</c:v>
                </c:pt>
                <c:pt idx="420">
                  <c:v>26490</c:v>
                </c:pt>
                <c:pt idx="421">
                  <c:v>27540</c:v>
                </c:pt>
                <c:pt idx="422">
                  <c:v>26110</c:v>
                </c:pt>
                <c:pt idx="423">
                  <c:v>24514</c:v>
                </c:pt>
                <c:pt idx="424">
                  <c:v>23391</c:v>
                </c:pt>
                <c:pt idx="425">
                  <c:v>23382</c:v>
                </c:pt>
                <c:pt idx="426">
                  <c:v>25192</c:v>
                </c:pt>
                <c:pt idx="427">
                  <c:v>28822</c:v>
                </c:pt>
                <c:pt idx="428">
                  <c:v>29580</c:v>
                </c:pt>
                <c:pt idx="429">
                  <c:v>28687</c:v>
                </c:pt>
                <c:pt idx="430">
                  <c:v>27332</c:v>
                </c:pt>
                <c:pt idx="431">
                  <c:v>28238</c:v>
                </c:pt>
                <c:pt idx="432">
                  <c:v>29212</c:v>
                </c:pt>
                <c:pt idx="433">
                  <c:v>29368</c:v>
                </c:pt>
                <c:pt idx="434">
                  <c:v>28699</c:v>
                </c:pt>
                <c:pt idx="435">
                  <c:v>28006</c:v>
                </c:pt>
                <c:pt idx="436">
                  <c:v>28786</c:v>
                </c:pt>
                <c:pt idx="437">
                  <c:v>27594</c:v>
                </c:pt>
                <c:pt idx="438">
                  <c:v>26422</c:v>
                </c:pt>
                <c:pt idx="439">
                  <c:v>25909</c:v>
                </c:pt>
                <c:pt idx="440">
                  <c:v>25199</c:v>
                </c:pt>
                <c:pt idx="441">
                  <c:v>24455</c:v>
                </c:pt>
                <c:pt idx="442">
                  <c:v>23881</c:v>
                </c:pt>
                <c:pt idx="443">
                  <c:v>25032</c:v>
                </c:pt>
                <c:pt idx="444">
                  <c:v>25144</c:v>
                </c:pt>
                <c:pt idx="445">
                  <c:v>24120</c:v>
                </c:pt>
                <c:pt idx="446">
                  <c:v>23185</c:v>
                </c:pt>
                <c:pt idx="447">
                  <c:v>23398</c:v>
                </c:pt>
                <c:pt idx="448">
                  <c:v>24620</c:v>
                </c:pt>
                <c:pt idx="449">
                  <c:v>25820</c:v>
                </c:pt>
                <c:pt idx="450">
                  <c:v>27277</c:v>
                </c:pt>
                <c:pt idx="451">
                  <c:v>28427</c:v>
                </c:pt>
                <c:pt idx="452">
                  <c:v>27675</c:v>
                </c:pt>
                <c:pt idx="453">
                  <c:v>24249</c:v>
                </c:pt>
                <c:pt idx="454">
                  <c:v>23786</c:v>
                </c:pt>
                <c:pt idx="455">
                  <c:v>21726</c:v>
                </c:pt>
                <c:pt idx="456">
                  <c:v>22785</c:v>
                </c:pt>
                <c:pt idx="457">
                  <c:v>23323</c:v>
                </c:pt>
                <c:pt idx="458">
                  <c:v>22972</c:v>
                </c:pt>
                <c:pt idx="459">
                  <c:v>22835</c:v>
                </c:pt>
                <c:pt idx="460">
                  <c:v>21632</c:v>
                </c:pt>
                <c:pt idx="461">
                  <c:v>20089</c:v>
                </c:pt>
                <c:pt idx="462">
                  <c:v>20613</c:v>
                </c:pt>
                <c:pt idx="463">
                  <c:v>20998</c:v>
                </c:pt>
                <c:pt idx="464">
                  <c:v>20450</c:v>
                </c:pt>
                <c:pt idx="465">
                  <c:v>19560</c:v>
                </c:pt>
                <c:pt idx="466">
                  <c:v>20095</c:v>
                </c:pt>
                <c:pt idx="467">
                  <c:v>21145</c:v>
                </c:pt>
                <c:pt idx="468">
                  <c:v>23530</c:v>
                </c:pt>
                <c:pt idx="469">
                  <c:v>25906</c:v>
                </c:pt>
                <c:pt idx="470">
                  <c:v>27732</c:v>
                </c:pt>
                <c:pt idx="471">
                  <c:v>29543</c:v>
                </c:pt>
                <c:pt idx="472">
                  <c:v>29988</c:v>
                </c:pt>
                <c:pt idx="473">
                  <c:v>29956</c:v>
                </c:pt>
                <c:pt idx="474">
                  <c:v>28415</c:v>
                </c:pt>
                <c:pt idx="475">
                  <c:v>25111</c:v>
                </c:pt>
                <c:pt idx="476">
                  <c:v>23646</c:v>
                </c:pt>
                <c:pt idx="477">
                  <c:v>22486</c:v>
                </c:pt>
                <c:pt idx="478">
                  <c:v>21553</c:v>
                </c:pt>
                <c:pt idx="479">
                  <c:v>20283</c:v>
                </c:pt>
                <c:pt idx="480">
                  <c:v>19183</c:v>
                </c:pt>
                <c:pt idx="481">
                  <c:v>17415</c:v>
                </c:pt>
                <c:pt idx="482">
                  <c:v>15421</c:v>
                </c:pt>
                <c:pt idx="483">
                  <c:v>15462</c:v>
                </c:pt>
                <c:pt idx="484">
                  <c:v>16436</c:v>
                </c:pt>
                <c:pt idx="485">
                  <c:v>17417</c:v>
                </c:pt>
              </c:numCache>
            </c:numRef>
          </c:val>
        </c:ser>
        <c:ser>
          <c:idx val="2"/>
          <c:order val="2"/>
          <c:tx>
            <c:v>Flood Stage</c:v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  <c:pt idx="365">
                  <c:v>40787</c:v>
                </c:pt>
                <c:pt idx="366">
                  <c:v>40788</c:v>
                </c:pt>
                <c:pt idx="367">
                  <c:v>40789</c:v>
                </c:pt>
                <c:pt idx="368">
                  <c:v>40790</c:v>
                </c:pt>
                <c:pt idx="369">
                  <c:v>40791</c:v>
                </c:pt>
                <c:pt idx="370">
                  <c:v>40792</c:v>
                </c:pt>
                <c:pt idx="371">
                  <c:v>40793</c:v>
                </c:pt>
                <c:pt idx="372">
                  <c:v>40794</c:v>
                </c:pt>
                <c:pt idx="373">
                  <c:v>40795</c:v>
                </c:pt>
                <c:pt idx="374">
                  <c:v>40796</c:v>
                </c:pt>
                <c:pt idx="375">
                  <c:v>40797</c:v>
                </c:pt>
                <c:pt idx="376">
                  <c:v>40798</c:v>
                </c:pt>
                <c:pt idx="377">
                  <c:v>40799</c:v>
                </c:pt>
                <c:pt idx="378">
                  <c:v>40800</c:v>
                </c:pt>
                <c:pt idx="379">
                  <c:v>40801</c:v>
                </c:pt>
                <c:pt idx="380">
                  <c:v>40802</c:v>
                </c:pt>
                <c:pt idx="381">
                  <c:v>40803</c:v>
                </c:pt>
                <c:pt idx="382">
                  <c:v>40804</c:v>
                </c:pt>
                <c:pt idx="383">
                  <c:v>40805</c:v>
                </c:pt>
                <c:pt idx="384">
                  <c:v>40806</c:v>
                </c:pt>
                <c:pt idx="385">
                  <c:v>40807</c:v>
                </c:pt>
                <c:pt idx="386">
                  <c:v>40808</c:v>
                </c:pt>
                <c:pt idx="387">
                  <c:v>40809</c:v>
                </c:pt>
                <c:pt idx="388">
                  <c:v>40810</c:v>
                </c:pt>
                <c:pt idx="389">
                  <c:v>40811</c:v>
                </c:pt>
                <c:pt idx="390">
                  <c:v>40812</c:v>
                </c:pt>
                <c:pt idx="391">
                  <c:v>40813</c:v>
                </c:pt>
                <c:pt idx="392">
                  <c:v>40814</c:v>
                </c:pt>
                <c:pt idx="393">
                  <c:v>40815</c:v>
                </c:pt>
                <c:pt idx="394">
                  <c:v>40816</c:v>
                </c:pt>
                <c:pt idx="395">
                  <c:v>40817</c:v>
                </c:pt>
                <c:pt idx="396">
                  <c:v>40818</c:v>
                </c:pt>
                <c:pt idx="397">
                  <c:v>40819</c:v>
                </c:pt>
                <c:pt idx="398">
                  <c:v>40820</c:v>
                </c:pt>
                <c:pt idx="399">
                  <c:v>40821</c:v>
                </c:pt>
                <c:pt idx="400">
                  <c:v>40822</c:v>
                </c:pt>
                <c:pt idx="401">
                  <c:v>40823</c:v>
                </c:pt>
                <c:pt idx="402">
                  <c:v>40824</c:v>
                </c:pt>
                <c:pt idx="403">
                  <c:v>40825</c:v>
                </c:pt>
                <c:pt idx="404">
                  <c:v>40826</c:v>
                </c:pt>
                <c:pt idx="405">
                  <c:v>40827</c:v>
                </c:pt>
                <c:pt idx="406">
                  <c:v>40828</c:v>
                </c:pt>
                <c:pt idx="407">
                  <c:v>40829</c:v>
                </c:pt>
                <c:pt idx="408">
                  <c:v>40830</c:v>
                </c:pt>
                <c:pt idx="409">
                  <c:v>40831</c:v>
                </c:pt>
                <c:pt idx="410">
                  <c:v>40832</c:v>
                </c:pt>
                <c:pt idx="411">
                  <c:v>40833</c:v>
                </c:pt>
                <c:pt idx="412">
                  <c:v>40834</c:v>
                </c:pt>
                <c:pt idx="413">
                  <c:v>40835</c:v>
                </c:pt>
                <c:pt idx="414">
                  <c:v>40836</c:v>
                </c:pt>
                <c:pt idx="415">
                  <c:v>40837</c:v>
                </c:pt>
                <c:pt idx="416">
                  <c:v>40838</c:v>
                </c:pt>
                <c:pt idx="417">
                  <c:v>40839</c:v>
                </c:pt>
                <c:pt idx="418">
                  <c:v>40840</c:v>
                </c:pt>
                <c:pt idx="419">
                  <c:v>40841</c:v>
                </c:pt>
                <c:pt idx="420">
                  <c:v>40842</c:v>
                </c:pt>
                <c:pt idx="421">
                  <c:v>40843</c:v>
                </c:pt>
                <c:pt idx="422">
                  <c:v>40844</c:v>
                </c:pt>
                <c:pt idx="423">
                  <c:v>40845</c:v>
                </c:pt>
                <c:pt idx="424">
                  <c:v>40846</c:v>
                </c:pt>
                <c:pt idx="425">
                  <c:v>40847</c:v>
                </c:pt>
                <c:pt idx="426">
                  <c:v>40848</c:v>
                </c:pt>
                <c:pt idx="427">
                  <c:v>40849</c:v>
                </c:pt>
                <c:pt idx="428">
                  <c:v>40850</c:v>
                </c:pt>
                <c:pt idx="429">
                  <c:v>40851</c:v>
                </c:pt>
                <c:pt idx="430">
                  <c:v>40852</c:v>
                </c:pt>
                <c:pt idx="431">
                  <c:v>40853</c:v>
                </c:pt>
                <c:pt idx="432">
                  <c:v>40854</c:v>
                </c:pt>
                <c:pt idx="433">
                  <c:v>40855</c:v>
                </c:pt>
                <c:pt idx="434">
                  <c:v>40856</c:v>
                </c:pt>
                <c:pt idx="435">
                  <c:v>40857</c:v>
                </c:pt>
                <c:pt idx="436">
                  <c:v>40858</c:v>
                </c:pt>
                <c:pt idx="437">
                  <c:v>40859</c:v>
                </c:pt>
                <c:pt idx="438">
                  <c:v>40860</c:v>
                </c:pt>
                <c:pt idx="439">
                  <c:v>40861</c:v>
                </c:pt>
                <c:pt idx="440">
                  <c:v>40862</c:v>
                </c:pt>
                <c:pt idx="441">
                  <c:v>40863</c:v>
                </c:pt>
                <c:pt idx="442">
                  <c:v>40864</c:v>
                </c:pt>
                <c:pt idx="443">
                  <c:v>40865</c:v>
                </c:pt>
                <c:pt idx="444">
                  <c:v>40866</c:v>
                </c:pt>
                <c:pt idx="445">
                  <c:v>40867</c:v>
                </c:pt>
                <c:pt idx="446">
                  <c:v>40868</c:v>
                </c:pt>
                <c:pt idx="447">
                  <c:v>40869</c:v>
                </c:pt>
                <c:pt idx="448">
                  <c:v>40870</c:v>
                </c:pt>
                <c:pt idx="449">
                  <c:v>40871</c:v>
                </c:pt>
                <c:pt idx="450">
                  <c:v>40872</c:v>
                </c:pt>
                <c:pt idx="451">
                  <c:v>40873</c:v>
                </c:pt>
                <c:pt idx="452">
                  <c:v>40874</c:v>
                </c:pt>
                <c:pt idx="453">
                  <c:v>40875</c:v>
                </c:pt>
                <c:pt idx="454">
                  <c:v>40876</c:v>
                </c:pt>
                <c:pt idx="455">
                  <c:v>40877</c:v>
                </c:pt>
                <c:pt idx="456">
                  <c:v>40878</c:v>
                </c:pt>
                <c:pt idx="457">
                  <c:v>40879</c:v>
                </c:pt>
                <c:pt idx="458">
                  <c:v>40880</c:v>
                </c:pt>
                <c:pt idx="459">
                  <c:v>40881</c:v>
                </c:pt>
                <c:pt idx="460">
                  <c:v>40882</c:v>
                </c:pt>
                <c:pt idx="461">
                  <c:v>40883</c:v>
                </c:pt>
                <c:pt idx="462">
                  <c:v>40884</c:v>
                </c:pt>
                <c:pt idx="463">
                  <c:v>40885</c:v>
                </c:pt>
                <c:pt idx="464">
                  <c:v>40886</c:v>
                </c:pt>
                <c:pt idx="465">
                  <c:v>40887</c:v>
                </c:pt>
                <c:pt idx="466">
                  <c:v>40888</c:v>
                </c:pt>
                <c:pt idx="467">
                  <c:v>40889</c:v>
                </c:pt>
                <c:pt idx="468">
                  <c:v>40890</c:v>
                </c:pt>
                <c:pt idx="469">
                  <c:v>40891</c:v>
                </c:pt>
                <c:pt idx="470">
                  <c:v>40892</c:v>
                </c:pt>
                <c:pt idx="471">
                  <c:v>40893</c:v>
                </c:pt>
                <c:pt idx="472">
                  <c:v>40894</c:v>
                </c:pt>
                <c:pt idx="473">
                  <c:v>40895</c:v>
                </c:pt>
                <c:pt idx="474">
                  <c:v>40896</c:v>
                </c:pt>
                <c:pt idx="475">
                  <c:v>40897</c:v>
                </c:pt>
                <c:pt idx="476">
                  <c:v>40898</c:v>
                </c:pt>
                <c:pt idx="477">
                  <c:v>40899</c:v>
                </c:pt>
                <c:pt idx="478">
                  <c:v>40900</c:v>
                </c:pt>
                <c:pt idx="479">
                  <c:v>40901</c:v>
                </c:pt>
                <c:pt idx="480">
                  <c:v>40902</c:v>
                </c:pt>
                <c:pt idx="481">
                  <c:v>40903</c:v>
                </c:pt>
                <c:pt idx="482">
                  <c:v>40904</c:v>
                </c:pt>
                <c:pt idx="483">
                  <c:v>40905</c:v>
                </c:pt>
                <c:pt idx="484">
                  <c:v>40906</c:v>
                </c:pt>
                <c:pt idx="485">
                  <c:v>40907</c:v>
                </c:pt>
              </c:numCache>
            </c:numRef>
          </c:cat>
          <c:val>
            <c:numRef>
              <c:f>Sheet1!$D$2:$D$487</c:f>
            </c:numRef>
          </c:val>
        </c:ser>
        <c:ser>
          <c:idx val="3"/>
          <c:order val="3"/>
          <c:tx>
            <c:v>Flood Stage</c:v>
          </c:tx>
          <c:spPr>
            <a:ln w="50800">
              <a:solidFill>
                <a:srgbClr val="7030A0"/>
              </a:solidFill>
              <a:prstDash val="dash"/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  <c:pt idx="365">
                  <c:v>40787</c:v>
                </c:pt>
                <c:pt idx="366">
                  <c:v>40788</c:v>
                </c:pt>
                <c:pt idx="367">
                  <c:v>40789</c:v>
                </c:pt>
                <c:pt idx="368">
                  <c:v>40790</c:v>
                </c:pt>
                <c:pt idx="369">
                  <c:v>40791</c:v>
                </c:pt>
                <c:pt idx="370">
                  <c:v>40792</c:v>
                </c:pt>
                <c:pt idx="371">
                  <c:v>40793</c:v>
                </c:pt>
                <c:pt idx="372">
                  <c:v>40794</c:v>
                </c:pt>
                <c:pt idx="373">
                  <c:v>40795</c:v>
                </c:pt>
                <c:pt idx="374">
                  <c:v>40796</c:v>
                </c:pt>
                <c:pt idx="375">
                  <c:v>40797</c:v>
                </c:pt>
                <c:pt idx="376">
                  <c:v>40798</c:v>
                </c:pt>
                <c:pt idx="377">
                  <c:v>40799</c:v>
                </c:pt>
                <c:pt idx="378">
                  <c:v>40800</c:v>
                </c:pt>
                <c:pt idx="379">
                  <c:v>40801</c:v>
                </c:pt>
                <c:pt idx="380">
                  <c:v>40802</c:v>
                </c:pt>
                <c:pt idx="381">
                  <c:v>40803</c:v>
                </c:pt>
                <c:pt idx="382">
                  <c:v>40804</c:v>
                </c:pt>
                <c:pt idx="383">
                  <c:v>40805</c:v>
                </c:pt>
                <c:pt idx="384">
                  <c:v>40806</c:v>
                </c:pt>
                <c:pt idx="385">
                  <c:v>40807</c:v>
                </c:pt>
                <c:pt idx="386">
                  <c:v>40808</c:v>
                </c:pt>
                <c:pt idx="387">
                  <c:v>40809</c:v>
                </c:pt>
                <c:pt idx="388">
                  <c:v>40810</c:v>
                </c:pt>
                <c:pt idx="389">
                  <c:v>40811</c:v>
                </c:pt>
                <c:pt idx="390">
                  <c:v>40812</c:v>
                </c:pt>
                <c:pt idx="391">
                  <c:v>40813</c:v>
                </c:pt>
                <c:pt idx="392">
                  <c:v>40814</c:v>
                </c:pt>
                <c:pt idx="393">
                  <c:v>40815</c:v>
                </c:pt>
                <c:pt idx="394">
                  <c:v>40816</c:v>
                </c:pt>
                <c:pt idx="395">
                  <c:v>40817</c:v>
                </c:pt>
                <c:pt idx="396">
                  <c:v>40818</c:v>
                </c:pt>
                <c:pt idx="397">
                  <c:v>40819</c:v>
                </c:pt>
                <c:pt idx="398">
                  <c:v>40820</c:v>
                </c:pt>
                <c:pt idx="399">
                  <c:v>40821</c:v>
                </c:pt>
                <c:pt idx="400">
                  <c:v>40822</c:v>
                </c:pt>
                <c:pt idx="401">
                  <c:v>40823</c:v>
                </c:pt>
                <c:pt idx="402">
                  <c:v>40824</c:v>
                </c:pt>
                <c:pt idx="403">
                  <c:v>40825</c:v>
                </c:pt>
                <c:pt idx="404">
                  <c:v>40826</c:v>
                </c:pt>
                <c:pt idx="405">
                  <c:v>40827</c:v>
                </c:pt>
                <c:pt idx="406">
                  <c:v>40828</c:v>
                </c:pt>
                <c:pt idx="407">
                  <c:v>40829</c:v>
                </c:pt>
                <c:pt idx="408">
                  <c:v>40830</c:v>
                </c:pt>
                <c:pt idx="409">
                  <c:v>40831</c:v>
                </c:pt>
                <c:pt idx="410">
                  <c:v>40832</c:v>
                </c:pt>
                <c:pt idx="411">
                  <c:v>40833</c:v>
                </c:pt>
                <c:pt idx="412">
                  <c:v>40834</c:v>
                </c:pt>
                <c:pt idx="413">
                  <c:v>40835</c:v>
                </c:pt>
                <c:pt idx="414">
                  <c:v>40836</c:v>
                </c:pt>
                <c:pt idx="415">
                  <c:v>40837</c:v>
                </c:pt>
                <c:pt idx="416">
                  <c:v>40838</c:v>
                </c:pt>
                <c:pt idx="417">
                  <c:v>40839</c:v>
                </c:pt>
                <c:pt idx="418">
                  <c:v>40840</c:v>
                </c:pt>
                <c:pt idx="419">
                  <c:v>40841</c:v>
                </c:pt>
                <c:pt idx="420">
                  <c:v>40842</c:v>
                </c:pt>
                <c:pt idx="421">
                  <c:v>40843</c:v>
                </c:pt>
                <c:pt idx="422">
                  <c:v>40844</c:v>
                </c:pt>
                <c:pt idx="423">
                  <c:v>40845</c:v>
                </c:pt>
                <c:pt idx="424">
                  <c:v>40846</c:v>
                </c:pt>
                <c:pt idx="425">
                  <c:v>40847</c:v>
                </c:pt>
                <c:pt idx="426">
                  <c:v>40848</c:v>
                </c:pt>
                <c:pt idx="427">
                  <c:v>40849</c:v>
                </c:pt>
                <c:pt idx="428">
                  <c:v>40850</c:v>
                </c:pt>
                <c:pt idx="429">
                  <c:v>40851</c:v>
                </c:pt>
                <c:pt idx="430">
                  <c:v>40852</c:v>
                </c:pt>
                <c:pt idx="431">
                  <c:v>40853</c:v>
                </c:pt>
                <c:pt idx="432">
                  <c:v>40854</c:v>
                </c:pt>
                <c:pt idx="433">
                  <c:v>40855</c:v>
                </c:pt>
                <c:pt idx="434">
                  <c:v>40856</c:v>
                </c:pt>
                <c:pt idx="435">
                  <c:v>40857</c:v>
                </c:pt>
                <c:pt idx="436">
                  <c:v>40858</c:v>
                </c:pt>
                <c:pt idx="437">
                  <c:v>40859</c:v>
                </c:pt>
                <c:pt idx="438">
                  <c:v>40860</c:v>
                </c:pt>
                <c:pt idx="439">
                  <c:v>40861</c:v>
                </c:pt>
                <c:pt idx="440">
                  <c:v>40862</c:v>
                </c:pt>
                <c:pt idx="441">
                  <c:v>40863</c:v>
                </c:pt>
                <c:pt idx="442">
                  <c:v>40864</c:v>
                </c:pt>
                <c:pt idx="443">
                  <c:v>40865</c:v>
                </c:pt>
                <c:pt idx="444">
                  <c:v>40866</c:v>
                </c:pt>
                <c:pt idx="445">
                  <c:v>40867</c:v>
                </c:pt>
                <c:pt idx="446">
                  <c:v>40868</c:v>
                </c:pt>
                <c:pt idx="447">
                  <c:v>40869</c:v>
                </c:pt>
                <c:pt idx="448">
                  <c:v>40870</c:v>
                </c:pt>
                <c:pt idx="449">
                  <c:v>40871</c:v>
                </c:pt>
                <c:pt idx="450">
                  <c:v>40872</c:v>
                </c:pt>
                <c:pt idx="451">
                  <c:v>40873</c:v>
                </c:pt>
                <c:pt idx="452">
                  <c:v>40874</c:v>
                </c:pt>
                <c:pt idx="453">
                  <c:v>40875</c:v>
                </c:pt>
                <c:pt idx="454">
                  <c:v>40876</c:v>
                </c:pt>
                <c:pt idx="455">
                  <c:v>40877</c:v>
                </c:pt>
                <c:pt idx="456">
                  <c:v>40878</c:v>
                </c:pt>
                <c:pt idx="457">
                  <c:v>40879</c:v>
                </c:pt>
                <c:pt idx="458">
                  <c:v>40880</c:v>
                </c:pt>
                <c:pt idx="459">
                  <c:v>40881</c:v>
                </c:pt>
                <c:pt idx="460">
                  <c:v>40882</c:v>
                </c:pt>
                <c:pt idx="461">
                  <c:v>40883</c:v>
                </c:pt>
                <c:pt idx="462">
                  <c:v>40884</c:v>
                </c:pt>
                <c:pt idx="463">
                  <c:v>40885</c:v>
                </c:pt>
                <c:pt idx="464">
                  <c:v>40886</c:v>
                </c:pt>
                <c:pt idx="465">
                  <c:v>40887</c:v>
                </c:pt>
                <c:pt idx="466">
                  <c:v>40888</c:v>
                </c:pt>
                <c:pt idx="467">
                  <c:v>40889</c:v>
                </c:pt>
                <c:pt idx="468">
                  <c:v>40890</c:v>
                </c:pt>
                <c:pt idx="469">
                  <c:v>40891</c:v>
                </c:pt>
                <c:pt idx="470">
                  <c:v>40892</c:v>
                </c:pt>
                <c:pt idx="471">
                  <c:v>40893</c:v>
                </c:pt>
                <c:pt idx="472">
                  <c:v>40894</c:v>
                </c:pt>
                <c:pt idx="473">
                  <c:v>40895</c:v>
                </c:pt>
                <c:pt idx="474">
                  <c:v>40896</c:v>
                </c:pt>
                <c:pt idx="475">
                  <c:v>40897</c:v>
                </c:pt>
                <c:pt idx="476">
                  <c:v>40898</c:v>
                </c:pt>
                <c:pt idx="477">
                  <c:v>40899</c:v>
                </c:pt>
                <c:pt idx="478">
                  <c:v>40900</c:v>
                </c:pt>
                <c:pt idx="479">
                  <c:v>40901</c:v>
                </c:pt>
                <c:pt idx="480">
                  <c:v>40902</c:v>
                </c:pt>
                <c:pt idx="481">
                  <c:v>40903</c:v>
                </c:pt>
                <c:pt idx="482">
                  <c:v>40904</c:v>
                </c:pt>
                <c:pt idx="483">
                  <c:v>40905</c:v>
                </c:pt>
                <c:pt idx="484">
                  <c:v>40906</c:v>
                </c:pt>
                <c:pt idx="485">
                  <c:v>40907</c:v>
                </c:pt>
              </c:numCache>
            </c:numRef>
          </c:cat>
          <c:val>
            <c:numRef>
              <c:f>Sheet1!$E$2:$E$487</c:f>
              <c:numCache>
                <c:formatCode>General</c:formatCode>
                <c:ptCount val="486"/>
                <c:pt idx="0">
                  <c:v>122000</c:v>
                </c:pt>
                <c:pt idx="1">
                  <c:v>122000</c:v>
                </c:pt>
                <c:pt idx="2">
                  <c:v>122000</c:v>
                </c:pt>
                <c:pt idx="3">
                  <c:v>122000</c:v>
                </c:pt>
                <c:pt idx="4">
                  <c:v>122000</c:v>
                </c:pt>
                <c:pt idx="5">
                  <c:v>122000</c:v>
                </c:pt>
                <c:pt idx="6">
                  <c:v>122000</c:v>
                </c:pt>
                <c:pt idx="7">
                  <c:v>122000</c:v>
                </c:pt>
                <c:pt idx="8">
                  <c:v>122000</c:v>
                </c:pt>
                <c:pt idx="9">
                  <c:v>122000</c:v>
                </c:pt>
                <c:pt idx="10">
                  <c:v>122000</c:v>
                </c:pt>
                <c:pt idx="11">
                  <c:v>122000</c:v>
                </c:pt>
                <c:pt idx="12">
                  <c:v>122000</c:v>
                </c:pt>
                <c:pt idx="13">
                  <c:v>122000</c:v>
                </c:pt>
                <c:pt idx="14">
                  <c:v>122000</c:v>
                </c:pt>
                <c:pt idx="15">
                  <c:v>122000</c:v>
                </c:pt>
                <c:pt idx="16">
                  <c:v>122000</c:v>
                </c:pt>
                <c:pt idx="17">
                  <c:v>122000</c:v>
                </c:pt>
                <c:pt idx="18">
                  <c:v>122000</c:v>
                </c:pt>
                <c:pt idx="19">
                  <c:v>122000</c:v>
                </c:pt>
                <c:pt idx="20">
                  <c:v>122000</c:v>
                </c:pt>
                <c:pt idx="21">
                  <c:v>122000</c:v>
                </c:pt>
                <c:pt idx="22">
                  <c:v>122000</c:v>
                </c:pt>
                <c:pt idx="23">
                  <c:v>122000</c:v>
                </c:pt>
                <c:pt idx="24">
                  <c:v>122000</c:v>
                </c:pt>
                <c:pt idx="25">
                  <c:v>122000</c:v>
                </c:pt>
                <c:pt idx="26">
                  <c:v>122000</c:v>
                </c:pt>
                <c:pt idx="27">
                  <c:v>122000</c:v>
                </c:pt>
                <c:pt idx="28">
                  <c:v>122000</c:v>
                </c:pt>
                <c:pt idx="29">
                  <c:v>122000</c:v>
                </c:pt>
                <c:pt idx="30">
                  <c:v>122000</c:v>
                </c:pt>
                <c:pt idx="31">
                  <c:v>122000</c:v>
                </c:pt>
                <c:pt idx="32">
                  <c:v>122000</c:v>
                </c:pt>
                <c:pt idx="33">
                  <c:v>122000</c:v>
                </c:pt>
                <c:pt idx="34">
                  <c:v>122000</c:v>
                </c:pt>
                <c:pt idx="35">
                  <c:v>122000</c:v>
                </c:pt>
                <c:pt idx="36">
                  <c:v>122000</c:v>
                </c:pt>
                <c:pt idx="37">
                  <c:v>122000</c:v>
                </c:pt>
                <c:pt idx="38">
                  <c:v>122000</c:v>
                </c:pt>
                <c:pt idx="39">
                  <c:v>122000</c:v>
                </c:pt>
                <c:pt idx="40">
                  <c:v>122000</c:v>
                </c:pt>
                <c:pt idx="41">
                  <c:v>122000</c:v>
                </c:pt>
                <c:pt idx="42">
                  <c:v>122000</c:v>
                </c:pt>
                <c:pt idx="43">
                  <c:v>122000</c:v>
                </c:pt>
                <c:pt idx="44">
                  <c:v>122000</c:v>
                </c:pt>
                <c:pt idx="45">
                  <c:v>122000</c:v>
                </c:pt>
                <c:pt idx="46">
                  <c:v>122000</c:v>
                </c:pt>
                <c:pt idx="47">
                  <c:v>122000</c:v>
                </c:pt>
                <c:pt idx="48">
                  <c:v>122000</c:v>
                </c:pt>
                <c:pt idx="49">
                  <c:v>122000</c:v>
                </c:pt>
                <c:pt idx="50">
                  <c:v>122000</c:v>
                </c:pt>
                <c:pt idx="51">
                  <c:v>122000</c:v>
                </c:pt>
                <c:pt idx="52">
                  <c:v>122000</c:v>
                </c:pt>
                <c:pt idx="53">
                  <c:v>122000</c:v>
                </c:pt>
                <c:pt idx="54">
                  <c:v>122000</c:v>
                </c:pt>
                <c:pt idx="55">
                  <c:v>122000</c:v>
                </c:pt>
                <c:pt idx="56">
                  <c:v>122000</c:v>
                </c:pt>
                <c:pt idx="57">
                  <c:v>122000</c:v>
                </c:pt>
                <c:pt idx="58">
                  <c:v>122000</c:v>
                </c:pt>
                <c:pt idx="59">
                  <c:v>122000</c:v>
                </c:pt>
                <c:pt idx="60">
                  <c:v>122000</c:v>
                </c:pt>
                <c:pt idx="61">
                  <c:v>122000</c:v>
                </c:pt>
                <c:pt idx="62">
                  <c:v>122000</c:v>
                </c:pt>
                <c:pt idx="63">
                  <c:v>122000</c:v>
                </c:pt>
                <c:pt idx="64">
                  <c:v>122000</c:v>
                </c:pt>
                <c:pt idx="65">
                  <c:v>122000</c:v>
                </c:pt>
                <c:pt idx="66">
                  <c:v>122000</c:v>
                </c:pt>
                <c:pt idx="67">
                  <c:v>122000</c:v>
                </c:pt>
                <c:pt idx="68">
                  <c:v>122000</c:v>
                </c:pt>
                <c:pt idx="69">
                  <c:v>122000</c:v>
                </c:pt>
                <c:pt idx="70">
                  <c:v>122000</c:v>
                </c:pt>
                <c:pt idx="71">
                  <c:v>122000</c:v>
                </c:pt>
                <c:pt idx="72">
                  <c:v>122000</c:v>
                </c:pt>
                <c:pt idx="73">
                  <c:v>122000</c:v>
                </c:pt>
                <c:pt idx="74">
                  <c:v>122000</c:v>
                </c:pt>
                <c:pt idx="75">
                  <c:v>122000</c:v>
                </c:pt>
                <c:pt idx="76">
                  <c:v>122000</c:v>
                </c:pt>
                <c:pt idx="77">
                  <c:v>122000</c:v>
                </c:pt>
                <c:pt idx="78">
                  <c:v>122000</c:v>
                </c:pt>
                <c:pt idx="79">
                  <c:v>122000</c:v>
                </c:pt>
                <c:pt idx="80">
                  <c:v>122000</c:v>
                </c:pt>
                <c:pt idx="81">
                  <c:v>122000</c:v>
                </c:pt>
                <c:pt idx="82">
                  <c:v>122000</c:v>
                </c:pt>
                <c:pt idx="83">
                  <c:v>122000</c:v>
                </c:pt>
                <c:pt idx="84">
                  <c:v>122000</c:v>
                </c:pt>
                <c:pt idx="85">
                  <c:v>122000</c:v>
                </c:pt>
                <c:pt idx="86">
                  <c:v>122000</c:v>
                </c:pt>
                <c:pt idx="87">
                  <c:v>122000</c:v>
                </c:pt>
                <c:pt idx="88">
                  <c:v>122000</c:v>
                </c:pt>
                <c:pt idx="89">
                  <c:v>122000</c:v>
                </c:pt>
                <c:pt idx="90">
                  <c:v>122000</c:v>
                </c:pt>
                <c:pt idx="91">
                  <c:v>122000</c:v>
                </c:pt>
                <c:pt idx="92">
                  <c:v>122000</c:v>
                </c:pt>
                <c:pt idx="93">
                  <c:v>122000</c:v>
                </c:pt>
                <c:pt idx="94">
                  <c:v>122000</c:v>
                </c:pt>
                <c:pt idx="95">
                  <c:v>122000</c:v>
                </c:pt>
                <c:pt idx="96">
                  <c:v>122000</c:v>
                </c:pt>
                <c:pt idx="97">
                  <c:v>122000</c:v>
                </c:pt>
                <c:pt idx="98">
                  <c:v>122000</c:v>
                </c:pt>
                <c:pt idx="99">
                  <c:v>122000</c:v>
                </c:pt>
                <c:pt idx="100">
                  <c:v>122000</c:v>
                </c:pt>
                <c:pt idx="101">
                  <c:v>122000</c:v>
                </c:pt>
                <c:pt idx="102">
                  <c:v>122000</c:v>
                </c:pt>
                <c:pt idx="103">
                  <c:v>122000</c:v>
                </c:pt>
                <c:pt idx="104">
                  <c:v>122000</c:v>
                </c:pt>
                <c:pt idx="105">
                  <c:v>122000</c:v>
                </c:pt>
                <c:pt idx="106">
                  <c:v>122000</c:v>
                </c:pt>
                <c:pt idx="107">
                  <c:v>122000</c:v>
                </c:pt>
                <c:pt idx="108">
                  <c:v>122000</c:v>
                </c:pt>
                <c:pt idx="109">
                  <c:v>122000</c:v>
                </c:pt>
                <c:pt idx="110">
                  <c:v>122000</c:v>
                </c:pt>
                <c:pt idx="111">
                  <c:v>122000</c:v>
                </c:pt>
                <c:pt idx="112">
                  <c:v>122000</c:v>
                </c:pt>
                <c:pt idx="113">
                  <c:v>122000</c:v>
                </c:pt>
                <c:pt idx="114">
                  <c:v>122000</c:v>
                </c:pt>
                <c:pt idx="115">
                  <c:v>122000</c:v>
                </c:pt>
                <c:pt idx="116">
                  <c:v>122000</c:v>
                </c:pt>
                <c:pt idx="117">
                  <c:v>122000</c:v>
                </c:pt>
                <c:pt idx="118">
                  <c:v>122000</c:v>
                </c:pt>
                <c:pt idx="119">
                  <c:v>122000</c:v>
                </c:pt>
                <c:pt idx="120">
                  <c:v>122000</c:v>
                </c:pt>
                <c:pt idx="121">
                  <c:v>122000</c:v>
                </c:pt>
                <c:pt idx="122">
                  <c:v>122000</c:v>
                </c:pt>
                <c:pt idx="123">
                  <c:v>122000</c:v>
                </c:pt>
                <c:pt idx="124">
                  <c:v>122000</c:v>
                </c:pt>
                <c:pt idx="125">
                  <c:v>122000</c:v>
                </c:pt>
                <c:pt idx="126">
                  <c:v>122000</c:v>
                </c:pt>
                <c:pt idx="127">
                  <c:v>122000</c:v>
                </c:pt>
                <c:pt idx="128">
                  <c:v>122000</c:v>
                </c:pt>
                <c:pt idx="129">
                  <c:v>122000</c:v>
                </c:pt>
                <c:pt idx="130">
                  <c:v>122000</c:v>
                </c:pt>
                <c:pt idx="131">
                  <c:v>122000</c:v>
                </c:pt>
                <c:pt idx="132">
                  <c:v>122000</c:v>
                </c:pt>
                <c:pt idx="133">
                  <c:v>122000</c:v>
                </c:pt>
                <c:pt idx="134">
                  <c:v>122000</c:v>
                </c:pt>
                <c:pt idx="135">
                  <c:v>122000</c:v>
                </c:pt>
                <c:pt idx="136">
                  <c:v>122000</c:v>
                </c:pt>
                <c:pt idx="137">
                  <c:v>122000</c:v>
                </c:pt>
                <c:pt idx="138">
                  <c:v>122000</c:v>
                </c:pt>
                <c:pt idx="139">
                  <c:v>122000</c:v>
                </c:pt>
                <c:pt idx="140">
                  <c:v>122000</c:v>
                </c:pt>
                <c:pt idx="141">
                  <c:v>122000</c:v>
                </c:pt>
                <c:pt idx="142">
                  <c:v>122000</c:v>
                </c:pt>
                <c:pt idx="143">
                  <c:v>122000</c:v>
                </c:pt>
                <c:pt idx="144">
                  <c:v>122000</c:v>
                </c:pt>
                <c:pt idx="145">
                  <c:v>122000</c:v>
                </c:pt>
                <c:pt idx="146">
                  <c:v>122000</c:v>
                </c:pt>
                <c:pt idx="147">
                  <c:v>122000</c:v>
                </c:pt>
                <c:pt idx="148">
                  <c:v>122000</c:v>
                </c:pt>
                <c:pt idx="149">
                  <c:v>122000</c:v>
                </c:pt>
                <c:pt idx="150">
                  <c:v>122000</c:v>
                </c:pt>
                <c:pt idx="151">
                  <c:v>122000</c:v>
                </c:pt>
                <c:pt idx="152">
                  <c:v>122000</c:v>
                </c:pt>
                <c:pt idx="153">
                  <c:v>122000</c:v>
                </c:pt>
                <c:pt idx="154">
                  <c:v>122000</c:v>
                </c:pt>
                <c:pt idx="155">
                  <c:v>122000</c:v>
                </c:pt>
                <c:pt idx="156">
                  <c:v>122000</c:v>
                </c:pt>
                <c:pt idx="157">
                  <c:v>122000</c:v>
                </c:pt>
                <c:pt idx="158">
                  <c:v>122000</c:v>
                </c:pt>
                <c:pt idx="159">
                  <c:v>122000</c:v>
                </c:pt>
                <c:pt idx="160">
                  <c:v>122000</c:v>
                </c:pt>
                <c:pt idx="161">
                  <c:v>122000</c:v>
                </c:pt>
                <c:pt idx="162">
                  <c:v>122000</c:v>
                </c:pt>
                <c:pt idx="163">
                  <c:v>122000</c:v>
                </c:pt>
                <c:pt idx="164">
                  <c:v>122000</c:v>
                </c:pt>
                <c:pt idx="165">
                  <c:v>122000</c:v>
                </c:pt>
                <c:pt idx="166">
                  <c:v>122000</c:v>
                </c:pt>
                <c:pt idx="167">
                  <c:v>122000</c:v>
                </c:pt>
                <c:pt idx="168">
                  <c:v>122000</c:v>
                </c:pt>
                <c:pt idx="169">
                  <c:v>122000</c:v>
                </c:pt>
                <c:pt idx="170">
                  <c:v>122000</c:v>
                </c:pt>
                <c:pt idx="171">
                  <c:v>122000</c:v>
                </c:pt>
                <c:pt idx="172">
                  <c:v>122000</c:v>
                </c:pt>
                <c:pt idx="173">
                  <c:v>122000</c:v>
                </c:pt>
                <c:pt idx="174">
                  <c:v>122000</c:v>
                </c:pt>
                <c:pt idx="175">
                  <c:v>122000</c:v>
                </c:pt>
                <c:pt idx="176">
                  <c:v>122000</c:v>
                </c:pt>
                <c:pt idx="177">
                  <c:v>122000</c:v>
                </c:pt>
                <c:pt idx="178">
                  <c:v>122000</c:v>
                </c:pt>
                <c:pt idx="179">
                  <c:v>122000</c:v>
                </c:pt>
                <c:pt idx="180">
                  <c:v>122000</c:v>
                </c:pt>
                <c:pt idx="181">
                  <c:v>122000</c:v>
                </c:pt>
                <c:pt idx="182">
                  <c:v>122000</c:v>
                </c:pt>
                <c:pt idx="183">
                  <c:v>122000</c:v>
                </c:pt>
                <c:pt idx="184">
                  <c:v>122000</c:v>
                </c:pt>
                <c:pt idx="185">
                  <c:v>122000</c:v>
                </c:pt>
                <c:pt idx="186">
                  <c:v>122000</c:v>
                </c:pt>
                <c:pt idx="187">
                  <c:v>122000</c:v>
                </c:pt>
                <c:pt idx="188">
                  <c:v>122000</c:v>
                </c:pt>
                <c:pt idx="189">
                  <c:v>122000</c:v>
                </c:pt>
                <c:pt idx="190">
                  <c:v>122000</c:v>
                </c:pt>
                <c:pt idx="191">
                  <c:v>122000</c:v>
                </c:pt>
                <c:pt idx="192">
                  <c:v>122000</c:v>
                </c:pt>
                <c:pt idx="193">
                  <c:v>122000</c:v>
                </c:pt>
                <c:pt idx="194">
                  <c:v>122000</c:v>
                </c:pt>
                <c:pt idx="195">
                  <c:v>122000</c:v>
                </c:pt>
                <c:pt idx="196">
                  <c:v>122000</c:v>
                </c:pt>
                <c:pt idx="197">
                  <c:v>122000</c:v>
                </c:pt>
                <c:pt idx="198">
                  <c:v>122000</c:v>
                </c:pt>
                <c:pt idx="199">
                  <c:v>122000</c:v>
                </c:pt>
                <c:pt idx="200">
                  <c:v>122000</c:v>
                </c:pt>
                <c:pt idx="201">
                  <c:v>122000</c:v>
                </c:pt>
                <c:pt idx="202">
                  <c:v>122000</c:v>
                </c:pt>
                <c:pt idx="203">
                  <c:v>122000</c:v>
                </c:pt>
                <c:pt idx="204">
                  <c:v>122000</c:v>
                </c:pt>
                <c:pt idx="205">
                  <c:v>122000</c:v>
                </c:pt>
                <c:pt idx="206">
                  <c:v>122000</c:v>
                </c:pt>
                <c:pt idx="207">
                  <c:v>122000</c:v>
                </c:pt>
                <c:pt idx="208">
                  <c:v>122000</c:v>
                </c:pt>
                <c:pt idx="209">
                  <c:v>122000</c:v>
                </c:pt>
                <c:pt idx="210">
                  <c:v>122000</c:v>
                </c:pt>
                <c:pt idx="211">
                  <c:v>122000</c:v>
                </c:pt>
                <c:pt idx="212">
                  <c:v>122000</c:v>
                </c:pt>
                <c:pt idx="213">
                  <c:v>122000</c:v>
                </c:pt>
                <c:pt idx="214">
                  <c:v>122000</c:v>
                </c:pt>
                <c:pt idx="215">
                  <c:v>122000</c:v>
                </c:pt>
                <c:pt idx="216">
                  <c:v>122000</c:v>
                </c:pt>
                <c:pt idx="217">
                  <c:v>122000</c:v>
                </c:pt>
                <c:pt idx="218">
                  <c:v>122000</c:v>
                </c:pt>
                <c:pt idx="219">
                  <c:v>122000</c:v>
                </c:pt>
                <c:pt idx="220">
                  <c:v>122000</c:v>
                </c:pt>
                <c:pt idx="221">
                  <c:v>122000</c:v>
                </c:pt>
                <c:pt idx="222">
                  <c:v>122000</c:v>
                </c:pt>
                <c:pt idx="223">
                  <c:v>122000</c:v>
                </c:pt>
                <c:pt idx="224">
                  <c:v>122000</c:v>
                </c:pt>
                <c:pt idx="225">
                  <c:v>122000</c:v>
                </c:pt>
                <c:pt idx="226">
                  <c:v>122000</c:v>
                </c:pt>
                <c:pt idx="227">
                  <c:v>122000</c:v>
                </c:pt>
                <c:pt idx="228">
                  <c:v>122000</c:v>
                </c:pt>
                <c:pt idx="229">
                  <c:v>122000</c:v>
                </c:pt>
                <c:pt idx="230">
                  <c:v>122000</c:v>
                </c:pt>
                <c:pt idx="231">
                  <c:v>122000</c:v>
                </c:pt>
                <c:pt idx="232">
                  <c:v>122000</c:v>
                </c:pt>
                <c:pt idx="233">
                  <c:v>122000</c:v>
                </c:pt>
                <c:pt idx="234">
                  <c:v>122000</c:v>
                </c:pt>
                <c:pt idx="235">
                  <c:v>122000</c:v>
                </c:pt>
                <c:pt idx="236">
                  <c:v>122000</c:v>
                </c:pt>
                <c:pt idx="237">
                  <c:v>122000</c:v>
                </c:pt>
                <c:pt idx="238">
                  <c:v>122000</c:v>
                </c:pt>
                <c:pt idx="239">
                  <c:v>122000</c:v>
                </c:pt>
                <c:pt idx="240">
                  <c:v>122000</c:v>
                </c:pt>
                <c:pt idx="241">
                  <c:v>122000</c:v>
                </c:pt>
                <c:pt idx="242">
                  <c:v>122000</c:v>
                </c:pt>
                <c:pt idx="243">
                  <c:v>122000</c:v>
                </c:pt>
                <c:pt idx="244">
                  <c:v>122000</c:v>
                </c:pt>
                <c:pt idx="245">
                  <c:v>122000</c:v>
                </c:pt>
                <c:pt idx="246">
                  <c:v>122000</c:v>
                </c:pt>
                <c:pt idx="247">
                  <c:v>122000</c:v>
                </c:pt>
                <c:pt idx="248">
                  <c:v>122000</c:v>
                </c:pt>
                <c:pt idx="249">
                  <c:v>122000</c:v>
                </c:pt>
                <c:pt idx="250">
                  <c:v>122000</c:v>
                </c:pt>
                <c:pt idx="251">
                  <c:v>122000</c:v>
                </c:pt>
                <c:pt idx="252">
                  <c:v>122000</c:v>
                </c:pt>
                <c:pt idx="253">
                  <c:v>122000</c:v>
                </c:pt>
                <c:pt idx="254">
                  <c:v>122000</c:v>
                </c:pt>
                <c:pt idx="255">
                  <c:v>122000</c:v>
                </c:pt>
                <c:pt idx="256">
                  <c:v>122000</c:v>
                </c:pt>
                <c:pt idx="257">
                  <c:v>122000</c:v>
                </c:pt>
                <c:pt idx="258">
                  <c:v>122000</c:v>
                </c:pt>
                <c:pt idx="259">
                  <c:v>122000</c:v>
                </c:pt>
                <c:pt idx="260">
                  <c:v>122000</c:v>
                </c:pt>
                <c:pt idx="261">
                  <c:v>122000</c:v>
                </c:pt>
                <c:pt idx="262">
                  <c:v>122000</c:v>
                </c:pt>
                <c:pt idx="263">
                  <c:v>122000</c:v>
                </c:pt>
                <c:pt idx="264">
                  <c:v>122000</c:v>
                </c:pt>
                <c:pt idx="265">
                  <c:v>122000</c:v>
                </c:pt>
                <c:pt idx="266">
                  <c:v>122000</c:v>
                </c:pt>
                <c:pt idx="267">
                  <c:v>122000</c:v>
                </c:pt>
                <c:pt idx="268">
                  <c:v>122000</c:v>
                </c:pt>
                <c:pt idx="269">
                  <c:v>122000</c:v>
                </c:pt>
                <c:pt idx="270">
                  <c:v>122000</c:v>
                </c:pt>
                <c:pt idx="271">
                  <c:v>122000</c:v>
                </c:pt>
                <c:pt idx="272">
                  <c:v>122000</c:v>
                </c:pt>
                <c:pt idx="273">
                  <c:v>122000</c:v>
                </c:pt>
                <c:pt idx="274">
                  <c:v>122000</c:v>
                </c:pt>
                <c:pt idx="275">
                  <c:v>122000</c:v>
                </c:pt>
                <c:pt idx="276">
                  <c:v>122000</c:v>
                </c:pt>
                <c:pt idx="277">
                  <c:v>122000</c:v>
                </c:pt>
                <c:pt idx="278">
                  <c:v>122000</c:v>
                </c:pt>
                <c:pt idx="279">
                  <c:v>122000</c:v>
                </c:pt>
                <c:pt idx="280">
                  <c:v>122000</c:v>
                </c:pt>
                <c:pt idx="281">
                  <c:v>122000</c:v>
                </c:pt>
                <c:pt idx="282">
                  <c:v>122000</c:v>
                </c:pt>
                <c:pt idx="283">
                  <c:v>122000</c:v>
                </c:pt>
                <c:pt idx="284">
                  <c:v>122000</c:v>
                </c:pt>
                <c:pt idx="285">
                  <c:v>122000</c:v>
                </c:pt>
                <c:pt idx="286">
                  <c:v>122000</c:v>
                </c:pt>
                <c:pt idx="287">
                  <c:v>122000</c:v>
                </c:pt>
                <c:pt idx="288">
                  <c:v>122000</c:v>
                </c:pt>
                <c:pt idx="289">
                  <c:v>122000</c:v>
                </c:pt>
                <c:pt idx="290">
                  <c:v>122000</c:v>
                </c:pt>
                <c:pt idx="291">
                  <c:v>122000</c:v>
                </c:pt>
                <c:pt idx="292">
                  <c:v>122000</c:v>
                </c:pt>
                <c:pt idx="293">
                  <c:v>122000</c:v>
                </c:pt>
                <c:pt idx="294">
                  <c:v>122000</c:v>
                </c:pt>
                <c:pt idx="295">
                  <c:v>122000</c:v>
                </c:pt>
                <c:pt idx="296">
                  <c:v>122000</c:v>
                </c:pt>
                <c:pt idx="297">
                  <c:v>122000</c:v>
                </c:pt>
                <c:pt idx="298">
                  <c:v>122000</c:v>
                </c:pt>
                <c:pt idx="299">
                  <c:v>122000</c:v>
                </c:pt>
                <c:pt idx="300">
                  <c:v>122000</c:v>
                </c:pt>
                <c:pt idx="301">
                  <c:v>122000</c:v>
                </c:pt>
                <c:pt idx="302">
                  <c:v>122000</c:v>
                </c:pt>
                <c:pt idx="303">
                  <c:v>122000</c:v>
                </c:pt>
                <c:pt idx="304">
                  <c:v>122000</c:v>
                </c:pt>
                <c:pt idx="305">
                  <c:v>122000</c:v>
                </c:pt>
                <c:pt idx="306">
                  <c:v>122000</c:v>
                </c:pt>
                <c:pt idx="307">
                  <c:v>122000</c:v>
                </c:pt>
                <c:pt idx="308">
                  <c:v>122000</c:v>
                </c:pt>
                <c:pt idx="309">
                  <c:v>122000</c:v>
                </c:pt>
                <c:pt idx="310">
                  <c:v>122000</c:v>
                </c:pt>
                <c:pt idx="311">
                  <c:v>122000</c:v>
                </c:pt>
                <c:pt idx="312">
                  <c:v>122000</c:v>
                </c:pt>
                <c:pt idx="313">
                  <c:v>122000</c:v>
                </c:pt>
                <c:pt idx="314">
                  <c:v>122000</c:v>
                </c:pt>
                <c:pt idx="315">
                  <c:v>122000</c:v>
                </c:pt>
                <c:pt idx="316">
                  <c:v>122000</c:v>
                </c:pt>
                <c:pt idx="317">
                  <c:v>122000</c:v>
                </c:pt>
                <c:pt idx="318">
                  <c:v>122000</c:v>
                </c:pt>
                <c:pt idx="319">
                  <c:v>122000</c:v>
                </c:pt>
                <c:pt idx="320">
                  <c:v>122000</c:v>
                </c:pt>
                <c:pt idx="321">
                  <c:v>122000</c:v>
                </c:pt>
                <c:pt idx="322">
                  <c:v>122000</c:v>
                </c:pt>
                <c:pt idx="323">
                  <c:v>122000</c:v>
                </c:pt>
                <c:pt idx="324">
                  <c:v>122000</c:v>
                </c:pt>
                <c:pt idx="325">
                  <c:v>122000</c:v>
                </c:pt>
                <c:pt idx="326">
                  <c:v>122000</c:v>
                </c:pt>
                <c:pt idx="327">
                  <c:v>122000</c:v>
                </c:pt>
                <c:pt idx="328">
                  <c:v>122000</c:v>
                </c:pt>
                <c:pt idx="329">
                  <c:v>122000</c:v>
                </c:pt>
                <c:pt idx="330">
                  <c:v>122000</c:v>
                </c:pt>
                <c:pt idx="331">
                  <c:v>122000</c:v>
                </c:pt>
                <c:pt idx="332">
                  <c:v>122000</c:v>
                </c:pt>
                <c:pt idx="333">
                  <c:v>122000</c:v>
                </c:pt>
                <c:pt idx="334">
                  <c:v>122000</c:v>
                </c:pt>
                <c:pt idx="335">
                  <c:v>122000</c:v>
                </c:pt>
                <c:pt idx="336">
                  <c:v>122000</c:v>
                </c:pt>
                <c:pt idx="337">
                  <c:v>122000</c:v>
                </c:pt>
                <c:pt idx="338">
                  <c:v>122000</c:v>
                </c:pt>
                <c:pt idx="339">
                  <c:v>122000</c:v>
                </c:pt>
                <c:pt idx="340">
                  <c:v>122000</c:v>
                </c:pt>
                <c:pt idx="341">
                  <c:v>122000</c:v>
                </c:pt>
                <c:pt idx="342">
                  <c:v>122000</c:v>
                </c:pt>
                <c:pt idx="343">
                  <c:v>122000</c:v>
                </c:pt>
                <c:pt idx="344">
                  <c:v>122000</c:v>
                </c:pt>
                <c:pt idx="345">
                  <c:v>122000</c:v>
                </c:pt>
                <c:pt idx="346">
                  <c:v>122000</c:v>
                </c:pt>
                <c:pt idx="347">
                  <c:v>122000</c:v>
                </c:pt>
                <c:pt idx="348">
                  <c:v>122000</c:v>
                </c:pt>
                <c:pt idx="349">
                  <c:v>122000</c:v>
                </c:pt>
                <c:pt idx="350">
                  <c:v>122000</c:v>
                </c:pt>
                <c:pt idx="351">
                  <c:v>122000</c:v>
                </c:pt>
                <c:pt idx="352">
                  <c:v>122000</c:v>
                </c:pt>
                <c:pt idx="353">
                  <c:v>122000</c:v>
                </c:pt>
                <c:pt idx="354">
                  <c:v>122000</c:v>
                </c:pt>
                <c:pt idx="355">
                  <c:v>122000</c:v>
                </c:pt>
                <c:pt idx="356">
                  <c:v>122000</c:v>
                </c:pt>
                <c:pt idx="357">
                  <c:v>122000</c:v>
                </c:pt>
                <c:pt idx="358">
                  <c:v>122000</c:v>
                </c:pt>
                <c:pt idx="359">
                  <c:v>122000</c:v>
                </c:pt>
                <c:pt idx="360">
                  <c:v>122000</c:v>
                </c:pt>
                <c:pt idx="361">
                  <c:v>122000</c:v>
                </c:pt>
                <c:pt idx="362">
                  <c:v>122000</c:v>
                </c:pt>
                <c:pt idx="363">
                  <c:v>122000</c:v>
                </c:pt>
                <c:pt idx="364">
                  <c:v>122000</c:v>
                </c:pt>
                <c:pt idx="365">
                  <c:v>122000</c:v>
                </c:pt>
                <c:pt idx="366">
                  <c:v>122000</c:v>
                </c:pt>
                <c:pt idx="367">
                  <c:v>122000</c:v>
                </c:pt>
                <c:pt idx="368">
                  <c:v>122000</c:v>
                </c:pt>
                <c:pt idx="369">
                  <c:v>122000</c:v>
                </c:pt>
                <c:pt idx="370">
                  <c:v>122000</c:v>
                </c:pt>
                <c:pt idx="371">
                  <c:v>122000</c:v>
                </c:pt>
                <c:pt idx="372">
                  <c:v>122000</c:v>
                </c:pt>
                <c:pt idx="373">
                  <c:v>122000</c:v>
                </c:pt>
                <c:pt idx="374">
                  <c:v>122000</c:v>
                </c:pt>
                <c:pt idx="375">
                  <c:v>122000</c:v>
                </c:pt>
                <c:pt idx="376">
                  <c:v>122000</c:v>
                </c:pt>
                <c:pt idx="377">
                  <c:v>122000</c:v>
                </c:pt>
                <c:pt idx="378">
                  <c:v>122000</c:v>
                </c:pt>
                <c:pt idx="379">
                  <c:v>122000</c:v>
                </c:pt>
                <c:pt idx="380">
                  <c:v>122000</c:v>
                </c:pt>
                <c:pt idx="381">
                  <c:v>122000</c:v>
                </c:pt>
                <c:pt idx="382">
                  <c:v>122000</c:v>
                </c:pt>
                <c:pt idx="383">
                  <c:v>122000</c:v>
                </c:pt>
                <c:pt idx="384">
                  <c:v>122000</c:v>
                </c:pt>
                <c:pt idx="385">
                  <c:v>122000</c:v>
                </c:pt>
                <c:pt idx="386">
                  <c:v>122000</c:v>
                </c:pt>
                <c:pt idx="387">
                  <c:v>122000</c:v>
                </c:pt>
                <c:pt idx="388">
                  <c:v>122000</c:v>
                </c:pt>
                <c:pt idx="389">
                  <c:v>122000</c:v>
                </c:pt>
                <c:pt idx="390">
                  <c:v>122000</c:v>
                </c:pt>
                <c:pt idx="391">
                  <c:v>122000</c:v>
                </c:pt>
                <c:pt idx="392">
                  <c:v>122000</c:v>
                </c:pt>
                <c:pt idx="393">
                  <c:v>122000</c:v>
                </c:pt>
                <c:pt idx="394">
                  <c:v>122000</c:v>
                </c:pt>
                <c:pt idx="395">
                  <c:v>122000</c:v>
                </c:pt>
                <c:pt idx="396">
                  <c:v>122000</c:v>
                </c:pt>
                <c:pt idx="397">
                  <c:v>122000</c:v>
                </c:pt>
                <c:pt idx="398">
                  <c:v>122000</c:v>
                </c:pt>
                <c:pt idx="399">
                  <c:v>122000</c:v>
                </c:pt>
                <c:pt idx="400">
                  <c:v>122000</c:v>
                </c:pt>
                <c:pt idx="401">
                  <c:v>122000</c:v>
                </c:pt>
                <c:pt idx="402">
                  <c:v>122000</c:v>
                </c:pt>
                <c:pt idx="403">
                  <c:v>122000</c:v>
                </c:pt>
                <c:pt idx="404">
                  <c:v>122000</c:v>
                </c:pt>
                <c:pt idx="405">
                  <c:v>122000</c:v>
                </c:pt>
                <c:pt idx="406">
                  <c:v>122000</c:v>
                </c:pt>
                <c:pt idx="407">
                  <c:v>122000</c:v>
                </c:pt>
                <c:pt idx="408">
                  <c:v>122000</c:v>
                </c:pt>
                <c:pt idx="409">
                  <c:v>122000</c:v>
                </c:pt>
                <c:pt idx="410">
                  <c:v>122000</c:v>
                </c:pt>
                <c:pt idx="411">
                  <c:v>122000</c:v>
                </c:pt>
                <c:pt idx="412">
                  <c:v>122000</c:v>
                </c:pt>
                <c:pt idx="413">
                  <c:v>122000</c:v>
                </c:pt>
                <c:pt idx="414">
                  <c:v>122000</c:v>
                </c:pt>
                <c:pt idx="415">
                  <c:v>122000</c:v>
                </c:pt>
                <c:pt idx="416">
                  <c:v>122000</c:v>
                </c:pt>
                <c:pt idx="417">
                  <c:v>122000</c:v>
                </c:pt>
                <c:pt idx="418">
                  <c:v>122000</c:v>
                </c:pt>
                <c:pt idx="419">
                  <c:v>122000</c:v>
                </c:pt>
                <c:pt idx="420">
                  <c:v>122000</c:v>
                </c:pt>
                <c:pt idx="421">
                  <c:v>122000</c:v>
                </c:pt>
                <c:pt idx="422">
                  <c:v>122000</c:v>
                </c:pt>
                <c:pt idx="423">
                  <c:v>122000</c:v>
                </c:pt>
                <c:pt idx="424">
                  <c:v>122000</c:v>
                </c:pt>
                <c:pt idx="425">
                  <c:v>122000</c:v>
                </c:pt>
                <c:pt idx="426">
                  <c:v>122000</c:v>
                </c:pt>
                <c:pt idx="427">
                  <c:v>122000</c:v>
                </c:pt>
                <c:pt idx="428">
                  <c:v>122000</c:v>
                </c:pt>
                <c:pt idx="429">
                  <c:v>122000</c:v>
                </c:pt>
                <c:pt idx="430">
                  <c:v>122000</c:v>
                </c:pt>
                <c:pt idx="431">
                  <c:v>122000</c:v>
                </c:pt>
                <c:pt idx="432">
                  <c:v>122000</c:v>
                </c:pt>
                <c:pt idx="433">
                  <c:v>122000</c:v>
                </c:pt>
                <c:pt idx="434">
                  <c:v>122000</c:v>
                </c:pt>
                <c:pt idx="435">
                  <c:v>122000</c:v>
                </c:pt>
                <c:pt idx="436">
                  <c:v>122000</c:v>
                </c:pt>
                <c:pt idx="437">
                  <c:v>122000</c:v>
                </c:pt>
                <c:pt idx="438">
                  <c:v>122000</c:v>
                </c:pt>
                <c:pt idx="439">
                  <c:v>122000</c:v>
                </c:pt>
                <c:pt idx="440">
                  <c:v>122000</c:v>
                </c:pt>
                <c:pt idx="441">
                  <c:v>122000</c:v>
                </c:pt>
                <c:pt idx="442">
                  <c:v>122000</c:v>
                </c:pt>
                <c:pt idx="443">
                  <c:v>122000</c:v>
                </c:pt>
                <c:pt idx="444">
                  <c:v>122000</c:v>
                </c:pt>
                <c:pt idx="445">
                  <c:v>122000</c:v>
                </c:pt>
                <c:pt idx="446">
                  <c:v>122000</c:v>
                </c:pt>
                <c:pt idx="447">
                  <c:v>122000</c:v>
                </c:pt>
                <c:pt idx="448">
                  <c:v>122000</c:v>
                </c:pt>
                <c:pt idx="449">
                  <c:v>122000</c:v>
                </c:pt>
                <c:pt idx="450">
                  <c:v>122000</c:v>
                </c:pt>
                <c:pt idx="451">
                  <c:v>122000</c:v>
                </c:pt>
                <c:pt idx="452">
                  <c:v>122000</c:v>
                </c:pt>
                <c:pt idx="453">
                  <c:v>122000</c:v>
                </c:pt>
                <c:pt idx="454">
                  <c:v>122000</c:v>
                </c:pt>
                <c:pt idx="455">
                  <c:v>122000</c:v>
                </c:pt>
                <c:pt idx="456">
                  <c:v>122000</c:v>
                </c:pt>
                <c:pt idx="457">
                  <c:v>122000</c:v>
                </c:pt>
                <c:pt idx="458">
                  <c:v>122000</c:v>
                </c:pt>
                <c:pt idx="459">
                  <c:v>122000</c:v>
                </c:pt>
                <c:pt idx="460">
                  <c:v>122000</c:v>
                </c:pt>
                <c:pt idx="461">
                  <c:v>122000</c:v>
                </c:pt>
                <c:pt idx="462">
                  <c:v>122000</c:v>
                </c:pt>
                <c:pt idx="463">
                  <c:v>122000</c:v>
                </c:pt>
                <c:pt idx="464">
                  <c:v>122000</c:v>
                </c:pt>
                <c:pt idx="465">
                  <c:v>122000</c:v>
                </c:pt>
                <c:pt idx="466">
                  <c:v>122000</c:v>
                </c:pt>
                <c:pt idx="467">
                  <c:v>122000</c:v>
                </c:pt>
                <c:pt idx="468">
                  <c:v>122000</c:v>
                </c:pt>
                <c:pt idx="469">
                  <c:v>122000</c:v>
                </c:pt>
                <c:pt idx="470">
                  <c:v>122000</c:v>
                </c:pt>
                <c:pt idx="471">
                  <c:v>122000</c:v>
                </c:pt>
                <c:pt idx="472">
                  <c:v>122000</c:v>
                </c:pt>
                <c:pt idx="473">
                  <c:v>122000</c:v>
                </c:pt>
                <c:pt idx="474">
                  <c:v>122000</c:v>
                </c:pt>
                <c:pt idx="475">
                  <c:v>122000</c:v>
                </c:pt>
                <c:pt idx="476">
                  <c:v>122000</c:v>
                </c:pt>
                <c:pt idx="477">
                  <c:v>122000</c:v>
                </c:pt>
                <c:pt idx="478">
                  <c:v>122000</c:v>
                </c:pt>
                <c:pt idx="479">
                  <c:v>122000</c:v>
                </c:pt>
                <c:pt idx="480">
                  <c:v>122000</c:v>
                </c:pt>
                <c:pt idx="481">
                  <c:v>122000</c:v>
                </c:pt>
                <c:pt idx="482">
                  <c:v>122000</c:v>
                </c:pt>
                <c:pt idx="483">
                  <c:v>122000</c:v>
                </c:pt>
                <c:pt idx="484">
                  <c:v>122000</c:v>
                </c:pt>
                <c:pt idx="485">
                  <c:v>122000</c:v>
                </c:pt>
              </c:numCache>
            </c:numRef>
          </c:val>
        </c:ser>
        <c:marker val="1"/>
        <c:axId val="63505536"/>
        <c:axId val="63507072"/>
      </c:lineChart>
      <c:dateAx>
        <c:axId val="63505536"/>
        <c:scaling>
          <c:orientation val="minMax"/>
          <c:max val="40848"/>
          <c:min val="40603"/>
        </c:scaling>
        <c:axPos val="b"/>
        <c:majorGridlines>
          <c:spPr>
            <a:ln w="3088">
              <a:solidFill>
                <a:schemeClr val="tx1"/>
              </a:solidFill>
              <a:prstDash val="sysDash"/>
            </a:ln>
          </c:spPr>
        </c:majorGridlines>
        <c:numFmt formatCode="[$-409]mmm\-yy;@" sourceLinked="0"/>
        <c:tickLblPos val="nextTo"/>
        <c:spPr>
          <a:ln w="3088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63507072"/>
        <c:crosses val="autoZero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63507072"/>
        <c:scaling>
          <c:orientation val="minMax"/>
          <c:max val="300000"/>
        </c:scaling>
        <c:axPos val="l"/>
        <c:majorGridlines>
          <c:spPr>
            <a:ln w="3088"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600" b="1" dirty="0">
                    <a:latin typeface="+mn-lt"/>
                  </a:rPr>
                  <a:t>Flow in 1000 </a:t>
                </a:r>
                <a:r>
                  <a:rPr lang="en-US" sz="1600" b="1" dirty="0" err="1">
                    <a:latin typeface="+mn-lt"/>
                  </a:rPr>
                  <a:t>cfs</a:t>
                </a:r>
                <a:endParaRPr lang="en-US" sz="16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"/>
              <c:y val="0.27419310086239224"/>
            </c:manualLayout>
          </c:layout>
          <c:spPr>
            <a:noFill/>
            <a:ln w="24702">
              <a:noFill/>
            </a:ln>
          </c:spPr>
        </c:title>
        <c:numFmt formatCode="#,##0" sourceLinked="1"/>
        <c:tickLblPos val="nextTo"/>
        <c:spPr>
          <a:ln w="308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63505536"/>
        <c:crosses val="autoZero"/>
        <c:crossBetween val="midCat"/>
        <c:majorUnit val="20000"/>
        <c:minorUnit val="5000"/>
        <c:dispUnits>
          <c:builtInUnit val="thousands"/>
        </c:dispUnits>
      </c:valAx>
      <c:spPr>
        <a:noFill/>
        <a:ln w="12350">
          <a:solidFill>
            <a:schemeClr val="tx1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257213939098092"/>
          <c:y val="0.92195571328231862"/>
          <c:w val="0.70919258830055387"/>
          <c:h val="5.6039279177747564E-2"/>
        </c:manualLayout>
      </c:layout>
      <c:spPr>
        <a:noFill/>
        <a:ln w="3088">
          <a:noFill/>
          <a:prstDash val="solid"/>
        </a:ln>
      </c:spPr>
      <c:txPr>
        <a:bodyPr/>
        <a:lstStyle/>
        <a:p>
          <a:pPr>
            <a:defRPr sz="1610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7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0.575</cdr:x>
      <cdr:y>0.10986</cdr:y>
    </cdr:from>
    <cdr:to>
      <cdr:x>0.94166</cdr:x>
      <cdr:y>0.2676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57800" y="742950"/>
          <a:ext cx="3352739" cy="10667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chemeClr val="tx1">
              <a:lumMod val="75000"/>
              <a:lumOff val="2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u="sng" dirty="0" smtClean="0">
              <a:latin typeface="Times New Roman" pitchFamily="18" charset="0"/>
              <a:cs typeface="Times New Roman" pitchFamily="18" charset="0"/>
            </a:rPr>
            <a:t>Number of Days above Flood Stage</a:t>
          </a:r>
        </a:p>
        <a:p xmlns:a="http://schemas.openxmlformats.org/drawingml/2006/main"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	Unregulated:  ~ 100</a:t>
          </a:r>
        </a:p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	Actual:  ~ 80 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CC43-475A-402F-B006-0959E36B0117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05DE4-89E5-4F1D-A833-C201846CC9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Missouri River 2341 mi long, 1/6 of continental U.S.</a:t>
            </a:r>
          </a:p>
          <a:p>
            <a:r>
              <a:rPr lang="en-US" dirty="0" smtClean="0"/>
              <a:t>Upper 1/3 – Source of 2011 flood.</a:t>
            </a:r>
          </a:p>
          <a:p>
            <a:r>
              <a:rPr lang="en-US" dirty="0" smtClean="0"/>
              <a:t>Middle 1/3 – 6 </a:t>
            </a:r>
            <a:r>
              <a:rPr lang="en-US" dirty="0" err="1" smtClean="0"/>
              <a:t>mainstem</a:t>
            </a:r>
            <a:r>
              <a:rPr lang="en-US" dirty="0" smtClean="0"/>
              <a:t> reservoirs Ft Peck to </a:t>
            </a:r>
            <a:r>
              <a:rPr lang="en-US" dirty="0" err="1" smtClean="0"/>
              <a:t>Gavins</a:t>
            </a:r>
            <a:r>
              <a:rPr lang="en-US" dirty="0" smtClean="0"/>
              <a:t> Point.</a:t>
            </a:r>
          </a:p>
          <a:p>
            <a:r>
              <a:rPr lang="en-US" dirty="0" smtClean="0"/>
              <a:t>Lower 1/3 – levees along both sides of river (focus of this presentation)</a:t>
            </a:r>
          </a:p>
          <a:p>
            <a:r>
              <a:rPr lang="en-US" dirty="0" smtClean="0"/>
              <a:t>	Floodplain &gt;5 mi wide, heavy agricultural use with some urban areas including Sioux City, Omaha, Council Bluffs, Kansas City, St. Louis.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River Gauge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965759-2D84-4817-8F0C-F69D2805052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Temporarily shut down spillway to </a:t>
            </a:r>
            <a:r>
              <a:rPr lang="en-US" dirty="0" err="1" smtClean="0"/>
              <a:t>perfrom</a:t>
            </a:r>
            <a:r>
              <a:rPr lang="en-US" baseline="0" dirty="0" smtClean="0"/>
              <a:t> patching repairs and closed off (grouted) drain openings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off from the snow melt and rain filled flood storage of all six </a:t>
            </a:r>
            <a:r>
              <a:rPr lang="en-US" dirty="0" err="1" smtClean="0"/>
              <a:t>maintem</a:t>
            </a:r>
            <a:r>
              <a:rPr lang="en-US" dirty="0" smtClean="0"/>
              <a:t> </a:t>
            </a:r>
            <a:r>
              <a:rPr lang="en-US" dirty="0" err="1" smtClean="0"/>
              <a:t>reserviors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Red line shows unregulated – flows without dams in place.</a:t>
            </a:r>
          </a:p>
          <a:p>
            <a:r>
              <a:rPr lang="en-US" dirty="0" smtClean="0"/>
              <a:t>Gray area shows the 2011 flood flows, a few miles downstream of </a:t>
            </a:r>
            <a:r>
              <a:rPr lang="en-US" dirty="0" err="1" smtClean="0"/>
              <a:t>Gavins</a:t>
            </a:r>
            <a:r>
              <a:rPr lang="en-US" dirty="0" smtClean="0"/>
              <a:t> Pt dam.</a:t>
            </a:r>
          </a:p>
          <a:p>
            <a:r>
              <a:rPr lang="en-US" dirty="0" smtClean="0"/>
              <a:t>	Long duration:  June – September</a:t>
            </a:r>
          </a:p>
          <a:p>
            <a:r>
              <a:rPr lang="en-US" dirty="0" smtClean="0"/>
              <a:t>	Reservoir system effective at removing peak of hydrograph.</a:t>
            </a:r>
          </a:p>
          <a:p>
            <a:endParaRPr lang="en-US" dirty="0" smtClean="0"/>
          </a:p>
          <a:p>
            <a:r>
              <a:rPr lang="en-US" dirty="0" smtClean="0"/>
              <a:t>Some public perception in lower basin: “Man made flood.”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River Gauge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965759-2D84-4817-8F0C-F69D2805052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897"/>
            <a:fld id="{B272AD49-9BE7-406F-9D59-5AB078F76E6B}" type="slidenum">
              <a:rPr lang="en-US" smtClean="0">
                <a:latin typeface="Arial" charset="0"/>
              </a:rPr>
              <a:pPr defTabSz="911897"/>
              <a:t>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Note reservoir size of Ft Peck, Garrison, and </a:t>
            </a:r>
            <a:r>
              <a:rPr lang="en-US" dirty="0" err="1" smtClean="0"/>
              <a:t>Oahe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Enormous </a:t>
            </a:r>
            <a:r>
              <a:rPr lang="en-US" dirty="0" err="1" smtClean="0"/>
              <a:t>Hydrauilic</a:t>
            </a:r>
            <a:r>
              <a:rPr lang="en-US" dirty="0" smtClean="0"/>
              <a:t> Fill Dam.  First Dam to ever</a:t>
            </a:r>
            <a:r>
              <a:rPr lang="en-US" baseline="0" dirty="0" smtClean="0"/>
              <a:t> use Relief wells to control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. </a:t>
            </a:r>
            <a:endParaRPr lang="en-US" dirty="0" smtClean="0"/>
          </a:p>
          <a:p>
            <a:r>
              <a:rPr lang="en-US" dirty="0" smtClean="0"/>
              <a:t>75</a:t>
            </a:r>
            <a:r>
              <a:rPr lang="en-US" baseline="0" dirty="0" smtClean="0"/>
              <a:t> yr old </a:t>
            </a:r>
            <a:r>
              <a:rPr lang="en-US" dirty="0" smtClean="0"/>
              <a:t>Spillway in </a:t>
            </a:r>
            <a:r>
              <a:rPr lang="en-US" dirty="0" err="1" smtClean="0"/>
              <a:t>Bearpaw</a:t>
            </a:r>
            <a:r>
              <a:rPr lang="en-US" dirty="0" smtClean="0"/>
              <a:t> Shale, very erosive and unstable</a:t>
            </a:r>
          </a:p>
          <a:p>
            <a:r>
              <a:rPr lang="en-US" dirty="0" smtClean="0"/>
              <a:t>No Stilling basin, only vertical cutoff wall</a:t>
            </a:r>
            <a:r>
              <a:rPr lang="en-US" baseline="0" dirty="0" smtClean="0"/>
              <a:t> that extended 70 feet down 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Considerable historical movement experienced down chute and damage to </a:t>
            </a:r>
            <a:r>
              <a:rPr lang="en-US" dirty="0" err="1" smtClean="0"/>
              <a:t>underdrain</a:t>
            </a:r>
            <a:r>
              <a:rPr lang="en-US" dirty="0" smtClean="0"/>
              <a:t> system;</a:t>
            </a:r>
          </a:p>
          <a:p>
            <a:r>
              <a:rPr lang="en-US" dirty="0" smtClean="0"/>
              <a:t>Several documented concerns regarding stability of cutoff structure and chute slabs</a:t>
            </a:r>
          </a:p>
          <a:p>
            <a:r>
              <a:rPr lang="en-US" dirty="0" smtClean="0"/>
              <a:t>Spillway flows were double previously experienced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05DE4-89E5-4F1D-A833-C201846CC9E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Garrison Dam – Historic Movement along upstream</a:t>
            </a:r>
            <a:r>
              <a:rPr lang="en-US" baseline="0" dirty="0" smtClean="0"/>
              <a:t> face and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 in right terrace due to flaw in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 cutoff. </a:t>
            </a:r>
          </a:p>
          <a:p>
            <a:r>
              <a:rPr lang="en-US" baseline="0" dirty="0" smtClean="0"/>
              <a:t>Main Concern was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time use of Spillway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Tunnel Releases, rarely used, releases were in excess of 200% of previous max</a:t>
            </a:r>
          </a:p>
          <a:p>
            <a:r>
              <a:rPr lang="en-US" dirty="0" smtClean="0"/>
              <a:t>History  of severe </a:t>
            </a:r>
            <a:r>
              <a:rPr lang="en-US" dirty="0" err="1" smtClean="0"/>
              <a:t>cavitation</a:t>
            </a:r>
            <a:r>
              <a:rPr lang="en-US" dirty="0" smtClean="0"/>
              <a:t>  that</a:t>
            </a:r>
            <a:r>
              <a:rPr lang="en-US" baseline="0" dirty="0" smtClean="0"/>
              <a:t> was repaired in the 90s, but never tested</a:t>
            </a:r>
          </a:p>
          <a:p>
            <a:r>
              <a:rPr lang="en-US" baseline="0" dirty="0" smtClean="0"/>
              <a:t>After confidence was gained in Spillway, release flexibilities enabled ROV inspection.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Surveillance</a:t>
            </a:r>
            <a:r>
              <a:rPr lang="en-US" baseline="0" dirty="0" smtClean="0"/>
              <a:t> personnel observed what was thought to be panels of slabs being uplifted </a:t>
            </a:r>
          </a:p>
          <a:p>
            <a:r>
              <a:rPr lang="en-US" baseline="0" dirty="0" smtClean="0"/>
              <a:t>Spillway temporarily shut downs to permit inspection with SONAR device to verify condition, assure materials were not ball milling, assess erosion and install monitoring devices.</a:t>
            </a:r>
          </a:p>
          <a:p>
            <a:r>
              <a:rPr lang="en-US" dirty="0" smtClean="0"/>
              <a:t>Granular</a:t>
            </a:r>
            <a:r>
              <a:rPr lang="en-US" baseline="0" dirty="0" smtClean="0"/>
              <a:t> backfill behind walls tied into a </a:t>
            </a:r>
            <a:r>
              <a:rPr lang="en-US" baseline="0" dirty="0" err="1" smtClean="0"/>
              <a:t>embankmnent</a:t>
            </a:r>
            <a:r>
              <a:rPr lang="en-US" baseline="0" dirty="0" smtClean="0"/>
              <a:t> toe train and was being eroded</a:t>
            </a:r>
          </a:p>
          <a:p>
            <a:r>
              <a:rPr lang="en-US" baseline="0" dirty="0" err="1" smtClean="0"/>
              <a:t>Tailwater</a:t>
            </a:r>
            <a:r>
              <a:rPr lang="en-US" baseline="0" dirty="0" smtClean="0"/>
              <a:t> still projected to climb,  decision was made to place riprap to slow down erosion and lessen potential for undermining toe of embankment.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Slabs</a:t>
            </a:r>
            <a:r>
              <a:rPr lang="en-US" baseline="0" dirty="0" smtClean="0"/>
              <a:t> blew out and backfill washed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Forces performed work with emergency stockpile materials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Discharges through Spillway more common,</a:t>
            </a:r>
            <a:r>
              <a:rPr lang="en-US" baseline="0" dirty="0" smtClean="0"/>
              <a:t> but no where near this magnitude or duration.</a:t>
            </a:r>
          </a:p>
          <a:p>
            <a:r>
              <a:rPr lang="en-US" dirty="0" smtClean="0"/>
              <a:t>Some of the gates were</a:t>
            </a:r>
            <a:r>
              <a:rPr lang="en-US" baseline="0" dirty="0" smtClean="0"/>
              <a:t> under minor repair and could not be in operation during initial stages</a:t>
            </a:r>
          </a:p>
          <a:p>
            <a:r>
              <a:rPr lang="en-US" baseline="0" dirty="0" smtClean="0"/>
              <a:t>Unbalanced loading and long duration of discharges had unexpectedly charged and pressurized the granular wall backfill to the higher elevations.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4038601" y="3886200"/>
            <a:ext cx="510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" name="Picture 39"/>
          <p:cNvPicPr>
            <a:picLocks noChangeAspect="1" noChangeArrowheads="1"/>
          </p:cNvPicPr>
          <p:nvPr userDrawn="1"/>
        </p:nvPicPr>
        <p:blipFill>
          <a:blip r:embed="rId14" cstate="print"/>
          <a:stretch>
            <a:fillRect/>
          </a:stretch>
        </p:blipFill>
        <p:spPr bwMode="auto">
          <a:xfrm>
            <a:off x="4953000" y="855855"/>
            <a:ext cx="4190999" cy="310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962400"/>
            <a:ext cx="419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2133600" y="63246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  <p:pic>
        <p:nvPicPr>
          <p:cNvPr id="9" name="Picture 23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914400" cy="762000"/>
          </a:xfrm>
          <a:prstGeom prst="rect">
            <a:avLst/>
          </a:prstGeom>
          <a:noFill/>
        </p:spPr>
      </p:pic>
      <p:pic>
        <p:nvPicPr>
          <p:cNvPr id="10" name="Picture 25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762000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erry.w.webb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S0CWEJWW\Documents\Dam%20Safety\Training%20Course\Brazil\Webb%20Presentations\Mathews_Missouri_River_Flood_of_2011_Short_Version_Compressed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1470025"/>
          </a:xfrm>
        </p:spPr>
        <p:txBody>
          <a:bodyPr/>
          <a:lstStyle/>
          <a:p>
            <a:r>
              <a:rPr lang="en-US" dirty="0" smtClean="0"/>
              <a:t>2011 Flood Fight</a:t>
            </a:r>
            <a:br>
              <a:rPr lang="en-US" dirty="0" smtClean="0"/>
            </a:br>
            <a:r>
              <a:rPr lang="en-US" dirty="0" smtClean="0"/>
              <a:t>Missouri River Main Stem Reservoir System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752600"/>
            <a:ext cx="62484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Jerry W. Webb, P.E., D.WRE</a:t>
            </a:r>
          </a:p>
          <a:p>
            <a:r>
              <a:rPr lang="en-US" sz="1600" dirty="0" smtClean="0"/>
              <a:t>Principal Hydrologic &amp; Hydraulic Engineer</a:t>
            </a:r>
          </a:p>
          <a:p>
            <a:r>
              <a:rPr lang="en-US" sz="1600" dirty="0" smtClean="0"/>
              <a:t>Hydrology, Hydraulics &amp; Coastal Community of Practice Leader</a:t>
            </a:r>
          </a:p>
          <a:p>
            <a:r>
              <a:rPr lang="en-US" sz="1600" dirty="0" smtClean="0"/>
              <a:t>US Army Corps of Engineers, Headquarters    </a:t>
            </a:r>
          </a:p>
          <a:p>
            <a:r>
              <a:rPr lang="en-US" sz="1600" dirty="0" smtClean="0">
                <a:hlinkClick r:id="rId2"/>
              </a:rPr>
              <a:t>Jerry.w.webb@usace.army.mil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Dam Safety Workshop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Brazil</a:t>
            </a:r>
          </a:p>
          <a:p>
            <a:pPr>
              <a:spcBef>
                <a:spcPts val="0"/>
              </a:spcBef>
            </a:pPr>
            <a:r>
              <a:rPr lang="en-US" sz="1400" smtClean="0"/>
              <a:t>20-24 May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mainstem-Garrison-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4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055" y="180975"/>
            <a:ext cx="6324600" cy="609600"/>
          </a:xfrm>
        </p:spPr>
        <p:txBody>
          <a:bodyPr/>
          <a:lstStyle/>
          <a:p>
            <a:pPr defTabSz="912813"/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Garrison Dam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4724400"/>
          <a:ext cx="3429000" cy="835386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981200"/>
                <a:gridCol w="1447800"/>
              </a:tblGrid>
              <a:tr h="25352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 Operating Pool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1854.0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2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Exclusive</a:t>
                      </a:r>
                      <a:r>
                        <a:rPr lang="en-US" sz="1000" baseline="0" dirty="0" smtClean="0"/>
                        <a:t>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1850.0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80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1837.5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821680"/>
          <a:ext cx="5334000" cy="1036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0621"/>
                <a:gridCol w="1174273"/>
                <a:gridCol w="2259106"/>
              </a:tblGrid>
              <a:tr h="2286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1955-2010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Pool Elevation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1854.8 feet 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(1975)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1854.6 feet</a:t>
                      </a:r>
                    </a:p>
                    <a:p>
                      <a:pPr algn="ctr"/>
                      <a:r>
                        <a:rPr lang="en-US" sz="1000" dirty="0" smtClean="0"/>
                        <a:t>(July 1,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65,000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(1975)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150,600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ctr"/>
                      <a:r>
                        <a:rPr lang="en-US" sz="1000" dirty="0" smtClean="0"/>
                        <a:t>(June 25, 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6400" y="17526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Powerhouse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838200" y="1937266"/>
            <a:ext cx="838200" cy="6535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1600" y="213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Spillway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72200" y="2362200"/>
            <a:ext cx="1676400" cy="685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rrison Project 7-21-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914400" y="-381000"/>
            <a:ext cx="11258550" cy="7821729"/>
          </a:xfrm>
        </p:spPr>
      </p:pic>
      <p:sp>
        <p:nvSpPr>
          <p:cNvPr id="5" name="TextBox 4"/>
          <p:cNvSpPr txBox="1"/>
          <p:nvPr/>
        </p:nvSpPr>
        <p:spPr>
          <a:xfrm>
            <a:off x="1219200" y="91440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Spillway erosion and potential uplift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43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Left abutment seepage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91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Minor sinkhole activity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5814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Tailrace bank sloughing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8697" y="5943600"/>
            <a:ext cx="2745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West abutment seepage 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" y="2362200"/>
            <a:ext cx="762000" cy="457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81200" y="3276600"/>
            <a:ext cx="990600" cy="9144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5981700" y="5524500"/>
            <a:ext cx="533400" cy="457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5029200" y="5105400"/>
            <a:ext cx="1447800" cy="9144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7400" y="228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Garrison Dam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ison Surveillance 1-June-2011 040.jpg"/>
          <p:cNvPicPr>
            <a:picLocks noChangeAspect="1"/>
          </p:cNvPicPr>
          <p:nvPr/>
        </p:nvPicPr>
        <p:blipFill>
          <a:blip r:embed="rId2" cstate="print"/>
          <a:srcRect b="11778"/>
          <a:stretch>
            <a:fillRect/>
          </a:stretch>
        </p:blipFill>
        <p:spPr>
          <a:xfrm>
            <a:off x="4400550" y="-18662"/>
            <a:ext cx="4743450" cy="55797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arrison Surveillance 1-June-2011 021.jpg"/>
          <p:cNvPicPr>
            <a:picLocks noChangeAspect="1"/>
          </p:cNvPicPr>
          <p:nvPr/>
        </p:nvPicPr>
        <p:blipFill>
          <a:blip r:embed="rId3" cstate="print"/>
          <a:srcRect r="12099"/>
          <a:stretch>
            <a:fillRect/>
          </a:stretch>
        </p:blipFill>
        <p:spPr>
          <a:xfrm>
            <a:off x="-37621" y="765110"/>
            <a:ext cx="4441671" cy="37897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49290" y="936171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Rooster tail caused by spall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410200" y="533400"/>
            <a:ext cx="350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Spall on the concrete 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spillway slab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0482" y="2771192"/>
            <a:ext cx="3861318" cy="8102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71600" y="152400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Garrison Dam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36311" y="-55986"/>
            <a:ext cx="6648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Contractors repair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spalls to the concrete slab on Garrison Dam Spillway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K:\GEOTECH\+Dam_Safety\+Projects\Oahe\Photos\Aerial\mainstem-Oahe-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694680"/>
          <a:ext cx="6477000" cy="1163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897"/>
                <a:gridCol w="1959303"/>
                <a:gridCol w="2209800"/>
              </a:tblGrid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1962-2010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Pool Elevation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1618.7 feet 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(1995 &amp; 1996)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1619.7 feet</a:t>
                      </a:r>
                    </a:p>
                    <a:p>
                      <a:pPr algn="ctr"/>
                      <a:r>
                        <a:rPr lang="en-US" sz="1000" dirty="0" smtClean="0"/>
                        <a:t>(June 26,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59,000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(1997)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160,300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ctr"/>
                      <a:r>
                        <a:rPr lang="en-US" sz="1000" dirty="0" smtClean="0"/>
                        <a:t>(June 20, 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4648200"/>
          <a:ext cx="3352800" cy="8788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051124"/>
                <a:gridCol w="1301676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 Operating Pool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1620.0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6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Exclusive</a:t>
                      </a:r>
                      <a:r>
                        <a:rPr lang="en-US" sz="1000" baseline="0" dirty="0" smtClean="0"/>
                        <a:t>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1617.0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83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1607.5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48" y="55986"/>
            <a:ext cx="8229600" cy="762000"/>
          </a:xfrm>
        </p:spPr>
        <p:txBody>
          <a:bodyPr/>
          <a:lstStyle/>
          <a:p>
            <a:pPr defTabSz="912813"/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Oahe Dam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9683" y="82575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Powerhouse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620000" y="1175657"/>
            <a:ext cx="49763" cy="50074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5786" y="1219200"/>
            <a:ext cx="28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Outlet Works Stilling Basin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828800" y="1447800"/>
            <a:ext cx="457200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:\+Dam_Safety\+++24 Hour Surveillance Reporting\Flood Fight Photos\Garrison\Garrison Flood Tunnels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00069-20110622-1201.jpg"/>
          <p:cNvPicPr>
            <a:picLocks noChangeAspect="1"/>
          </p:cNvPicPr>
          <p:nvPr/>
        </p:nvPicPr>
        <p:blipFill>
          <a:blip r:embed="rId2" cstate="print"/>
          <a:srcRect b="16927"/>
          <a:stretch>
            <a:fillRect/>
          </a:stretch>
        </p:blipFill>
        <p:spPr>
          <a:xfrm>
            <a:off x="3962400" y="-65317"/>
            <a:ext cx="5181600" cy="322839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tilling Basin 20Dec11 002.jpg"/>
          <p:cNvPicPr>
            <a:picLocks noChangeAspect="1"/>
          </p:cNvPicPr>
          <p:nvPr/>
        </p:nvPicPr>
        <p:blipFill>
          <a:blip r:embed="rId3" cstate="print"/>
          <a:srcRect r="3466"/>
          <a:stretch>
            <a:fillRect/>
          </a:stretch>
        </p:blipFill>
        <p:spPr>
          <a:xfrm>
            <a:off x="3967066" y="3222561"/>
            <a:ext cx="3898641" cy="30289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105400" y="0"/>
            <a:ext cx="3124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Erosion seen on both left and right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wingwalls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4876800"/>
            <a:ext cx="312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Completed Emergency Repairs</a:t>
            </a:r>
            <a:br>
              <a:rPr lang="en-US" sz="2000" b="1" kern="0" dirty="0" smtClean="0"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IMG_1447.JPG"/>
          <p:cNvPicPr>
            <a:picLocks noChangeAspect="1"/>
          </p:cNvPicPr>
          <p:nvPr/>
        </p:nvPicPr>
        <p:blipFill>
          <a:blip r:embed="rId4" cstate="print"/>
          <a:srcRect l="20915" r="11111"/>
          <a:stretch>
            <a:fillRect/>
          </a:stretch>
        </p:blipFill>
        <p:spPr>
          <a:xfrm>
            <a:off x="-65317" y="0"/>
            <a:ext cx="3962400" cy="38862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93305" y="3416559"/>
            <a:ext cx="380689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High releases from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Oahe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Dam</a:t>
            </a:r>
            <a:br>
              <a:rPr lang="en-US" sz="2000" b="1" kern="0" dirty="0" smtClean="0">
                <a:latin typeface="+mj-lt"/>
                <a:ea typeface="+mj-ea"/>
                <a:cs typeface="+mj-cs"/>
              </a:rPr>
            </a:br>
            <a:r>
              <a:rPr lang="en-US" sz="2000" b="1" kern="0" dirty="0" smtClean="0">
                <a:latin typeface="+mj-lt"/>
                <a:ea typeface="+mj-ea"/>
                <a:cs typeface="+mj-cs"/>
              </a:rPr>
              <a:t>at stilling basin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22310" y="1278294"/>
            <a:ext cx="5178490" cy="1007706"/>
          </a:xfrm>
          <a:prstGeom prst="curvedConnector3">
            <a:avLst>
              <a:gd name="adj1" fmla="val 50000"/>
            </a:avLst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55771" y="2310882"/>
            <a:ext cx="1401148" cy="2391747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762"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694680"/>
          <a:ext cx="5257800" cy="1163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43644"/>
                <a:gridCol w="1297379"/>
                <a:gridCol w="2116777"/>
              </a:tblGrid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1964-2010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Pool Elevation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1422.1 feet 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1421.5 feet</a:t>
                      </a:r>
                    </a:p>
                    <a:p>
                      <a:pPr algn="ctr"/>
                      <a:r>
                        <a:rPr lang="en-US" sz="1000" dirty="0" smtClean="0"/>
                        <a:t>(June 22,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74,000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(1997)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165,000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ctr"/>
                      <a:r>
                        <a:rPr lang="en-US" sz="1000" dirty="0" smtClean="0"/>
                        <a:t>(June 23, 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4978" y="158621"/>
            <a:ext cx="8229600" cy="762000"/>
          </a:xfrm>
        </p:spPr>
        <p:txBody>
          <a:bodyPr/>
          <a:lstStyle/>
          <a:p>
            <a:pPr defTabSz="912813"/>
            <a:r>
              <a:rPr lang="en-US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Bend Dam</a:t>
            </a:r>
            <a:endParaRPr lang="en-US" sz="3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562600" y="5963920"/>
          <a:ext cx="3352800" cy="89408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051125"/>
                <a:gridCol w="1301675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 Operating Pool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1423.0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Exclusive</a:t>
                      </a:r>
                      <a:r>
                        <a:rPr lang="en-US" sz="1000" baseline="0" dirty="0" smtClean="0"/>
                        <a:t>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1422.0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1420.0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-1447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Primary Dam Safety Issues:	1. Spillway Erosion </a:t>
            </a:r>
          </a:p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	2. Left Abutment Seepage</a:t>
            </a:r>
          </a:p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47730" y="2142931"/>
            <a:ext cx="181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Powerhouse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1761932" y="2327597"/>
            <a:ext cx="685798" cy="8059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8261" y="475862"/>
            <a:ext cx="14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Spillway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64283" y="817986"/>
            <a:ext cx="1524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t Randall 062311 - 1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4885267" cy="3421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7" descr="IMG_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7951" y="3383756"/>
            <a:ext cx="4632325" cy="34742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514" y="0"/>
            <a:ext cx="48747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08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4375" y="3200400"/>
            <a:ext cx="4876800" cy="3657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200275" y="2895600"/>
            <a:ext cx="4724400" cy="762000"/>
          </a:xfrm>
          <a:prstGeom prst="rect">
            <a:avLst/>
          </a:prstGeom>
          <a:solidFill>
            <a:srgbClr val="6666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Erosion behind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wingwalls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due to high spillway releases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CAC1F-DDA6-43A8-8097-EB8A10B0BE1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5181600"/>
            <a:ext cx="7391400" cy="685800"/>
          </a:xfrm>
        </p:spPr>
        <p:txBody>
          <a:bodyPr/>
          <a:lstStyle/>
          <a:p>
            <a:r>
              <a:rPr lang="en-US" sz="2000" dirty="0" smtClean="0"/>
              <a:t>Big Bend Dam, SD – Spillway overtopping damage</a:t>
            </a:r>
            <a:endParaRPr lang="en-US" sz="2000" dirty="0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029200"/>
          </a:xfrm>
        </p:spPr>
        <p:txBody>
          <a:bodyPr/>
          <a:lstStyle/>
          <a:p>
            <a:pPr algn="ctr"/>
            <a:r>
              <a:rPr lang="en-US" dirty="0" smtClean="0"/>
              <a:t>Photo here</a:t>
            </a:r>
            <a:endParaRPr lang="en-US" dirty="0"/>
          </a:p>
        </p:txBody>
      </p:sp>
      <p:pic>
        <p:nvPicPr>
          <p:cNvPr id="78850" name="Picture 2" descr="K:\+Dam_Safety\+Projects\Big Bend\2011 High Water Surveillance\Post Flood Assessment\Photos\Worden Photos\IMG_1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39213"/>
          </a:xfrm>
          <a:prstGeom prst="rect">
            <a:avLst/>
          </a:prstGeom>
          <a:noFill/>
        </p:spPr>
      </p:pic>
      <p:pic>
        <p:nvPicPr>
          <p:cNvPr id="78849" name="Picture 1" descr="K:\+Dam_Safety\+Projects\Big Bend\2011 High Water Surveillance\Post Flood Assessment\Photos\Worden Photos\IMG_1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81400" cy="2012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7780" y="-223963"/>
            <a:ext cx="7772400" cy="1012825"/>
          </a:xfrm>
        </p:spPr>
        <p:txBody>
          <a:bodyPr/>
          <a:lstStyle/>
          <a:p>
            <a:r>
              <a:rPr lang="en-US" dirty="0" smtClean="0">
                <a:solidFill>
                  <a:srgbClr val="666633"/>
                </a:solidFill>
              </a:rPr>
              <a:t>Operation Mighty MO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596" y="546143"/>
            <a:ext cx="6400800" cy="1752600"/>
          </a:xfrm>
        </p:spPr>
        <p:txBody>
          <a:bodyPr/>
          <a:lstStyle/>
          <a:p>
            <a:r>
              <a:rPr lang="en-US" sz="2800" dirty="0" smtClean="0"/>
              <a:t>Flood of 2011 Video</a:t>
            </a:r>
            <a:endParaRPr lang="en-US" sz="2800" dirty="0"/>
          </a:p>
        </p:txBody>
      </p:sp>
      <p:pic>
        <p:nvPicPr>
          <p:cNvPr id="9" name="Mathews_Missouri_River_Flood_of_2011_Short_Version_Compress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57500" y="2171700"/>
            <a:ext cx="3429000" cy="2514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K:\GEOTECH\+Dam_Safety\+++24 Hour Surveillance Reporting\Gavins Point\Photos\June30\Gavind Pt 30 JUNE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 descr="K:\GEOTECH\+Dam_Safety\+++24 Hour Surveillance Reporting\Big Bend\Photos\BigBendErosion 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9057"/>
            <a:ext cx="9236075" cy="69270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3600" y="5943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July 1 – Fort Randall Pool approx El 1373 ft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45720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Scour &amp; sloughing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of  granular backfill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4343400"/>
            <a:ext cx="3954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Note  subsidence.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Underwater slabs failed and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scoured upper 5 to 8 feet of material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below top of basin walls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1524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New </a:t>
            </a:r>
            <a:r>
              <a:rPr lang="en-US" dirty="0" err="1" smtClean="0">
                <a:solidFill>
                  <a:srgbClr val="FFC000"/>
                </a:solidFill>
              </a:rPr>
              <a:t>Piezometers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4114800" y="381000"/>
            <a:ext cx="6096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505200" y="381000"/>
            <a:ext cx="609600" cy="6096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1066800" y="3733800"/>
            <a:ext cx="838200" cy="6858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5981700" y="3543300"/>
            <a:ext cx="1066800" cy="838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K:\GEOTECH\+Dam_Safety\+++24 Hour Surveillance Reporting\Ft. Randall\Photos &amp; Videos\East Spillway Wall Prior to Pavement Slab Failure\IMG00033-20110614-1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K:\GEOTECH\+Dam_Safety\+++24 Hour Surveillance Reporting\Flood Fight Photos\Fort Randall Photos\Fort Randall 2011 0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LIDAR and SONAR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ort Randall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143000"/>
            <a:ext cx="600237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K:\GEOTECH\+Dam_Safety\+++24 Hour Surveillance Reporting\Flood Fight Photos\Big Bend\2011-07-04 BB Spillway L Scower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042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:\+Dam_Safety\+++24 Hour Surveillance Reporting\Flood Fight Photos\Fort Randall Photos\Spillway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tRandall 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990600"/>
            <a:ext cx="5791200" cy="4343400"/>
          </a:xfrm>
        </p:spPr>
      </p:pic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4012966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7400" y="5410200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Fort Randall Dam - Spillway Slab Deterioration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407014" y="794892"/>
          <a:ext cx="7658141" cy="566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9985" y="152530"/>
            <a:ext cx="8763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rgbClr val="666633"/>
                </a:solidFill>
                <a:latin typeface="+mj-lt"/>
              </a:rPr>
              <a:t>Missouri River at Sioux City, </a:t>
            </a:r>
            <a:r>
              <a:rPr lang="en-US" sz="4000" b="1" dirty="0" smtClean="0">
                <a:solidFill>
                  <a:srgbClr val="666633"/>
                </a:solidFill>
                <a:latin typeface="+mj-lt"/>
              </a:rPr>
              <a:t>IA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latin typeface="+mj-lt"/>
              </a:rPr>
              <a:t> </a:t>
            </a:r>
            <a:r>
              <a:rPr lang="en-US" b="1" dirty="0">
                <a:latin typeface="+mj-lt"/>
              </a:rPr>
              <a:t>Actual and Unregulated Flows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7684" y="3072362"/>
            <a:ext cx="274320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Flood Stage = 30 ft (~ 122,000 cfs)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5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666633"/>
                </a:solidFill>
              </a:rPr>
              <a:t>Flood Fight Summary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42" y="2262689"/>
            <a:ext cx="7221894" cy="3886200"/>
          </a:xfrm>
        </p:spPr>
        <p:txBody>
          <a:bodyPr/>
          <a:lstStyle/>
          <a:p>
            <a:pPr>
              <a:buClr>
                <a:srgbClr val="666633"/>
              </a:buClr>
            </a:pPr>
            <a:r>
              <a:rPr lang="en-US" sz="2800" dirty="0" smtClean="0"/>
              <a:t>Value of good Surveillance Plans</a:t>
            </a:r>
          </a:p>
          <a:p>
            <a:pPr>
              <a:buClr>
                <a:srgbClr val="666633"/>
              </a:buClr>
            </a:pPr>
            <a:r>
              <a:rPr lang="en-US" sz="2800" dirty="0" smtClean="0"/>
              <a:t>Anticipate erosion with large flood releases</a:t>
            </a:r>
          </a:p>
          <a:p>
            <a:pPr>
              <a:buClr>
                <a:srgbClr val="666633"/>
              </a:buClr>
            </a:pPr>
            <a:r>
              <a:rPr lang="en-US" sz="2800" dirty="0" smtClean="0"/>
              <a:t>Need resources readily available for emergency actions (intervention).</a:t>
            </a:r>
          </a:p>
          <a:p>
            <a:pPr>
              <a:buClr>
                <a:srgbClr val="666633"/>
              </a:buClr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99706" y="765111"/>
            <a:ext cx="7698647" cy="5467760"/>
            <a:chOff x="768" y="768"/>
            <a:chExt cx="4607" cy="3272"/>
          </a:xfrm>
        </p:grpSpPr>
        <p:pic>
          <p:nvPicPr>
            <p:cNvPr id="174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8" y="768"/>
              <a:ext cx="4607" cy="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Text Box 16"/>
            <p:cNvSpPr txBox="1">
              <a:spLocks noChangeArrowheads="1"/>
            </p:cNvSpPr>
            <p:nvPr/>
          </p:nvSpPr>
          <p:spPr bwMode="auto">
            <a:xfrm>
              <a:off x="3245" y="1462"/>
              <a:ext cx="60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>
                  <a:latin typeface="Times New Roman" pitchFamily="18" charset="0"/>
                </a:rPr>
                <a:t> </a:t>
              </a:r>
              <a:r>
                <a:rPr lang="en-US" sz="1100" b="1" i="1" dirty="0" smtClean="0">
                  <a:latin typeface="Times New Roman" pitchFamily="18" charset="0"/>
                </a:rPr>
                <a:t>North Dakota</a:t>
              </a:r>
              <a:endParaRPr lang="en-US" sz="1100" b="1" i="1" dirty="0">
                <a:latin typeface="Times New Roman" pitchFamily="18" charset="0"/>
              </a:endParaRPr>
            </a:p>
          </p:txBody>
        </p:sp>
      </p:grp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44770" y="21149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baseline="0" dirty="0">
                <a:solidFill>
                  <a:srgbClr val="666633"/>
                </a:solidFill>
                <a:latin typeface="+mj-lt"/>
              </a:rPr>
              <a:t>Missouri River Mainstem Reservoir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295400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2341 Miles in Length</a:t>
            </a:r>
          </a:p>
          <a:p>
            <a:r>
              <a:rPr lang="en-US" dirty="0" smtClean="0"/>
              <a:t>17% Continental U.S.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31484" y="2967335"/>
            <a:ext cx="4481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05800" cy="3810000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</p:txBody>
      </p:sp>
      <p:pic>
        <p:nvPicPr>
          <p:cNvPr id="1026" name="Picture 2" descr="C:\Documents and Settings\g6edxrjt\Desktop\Presenations\120418-A-RC072-001-USACE-Reservoir-Levels-vs-Lakes-Powell-and-Mead-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i="1" dirty="0" smtClean="0"/>
              <a:t>2011 Flood </a:t>
            </a:r>
            <a:br>
              <a:rPr lang="en-US" b="1" i="1" dirty="0" smtClean="0"/>
            </a:br>
            <a:r>
              <a:rPr lang="en-US" sz="2800" b="1" i="1" dirty="0" smtClean="0"/>
              <a:t>Operational Significance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648200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High Pools of Record Experienced at Fort Peck, Garrison, </a:t>
            </a:r>
            <a:r>
              <a:rPr lang="en-US" sz="2400" dirty="0" err="1" smtClean="0"/>
              <a:t>Oahe</a:t>
            </a:r>
            <a:r>
              <a:rPr lang="en-US" sz="2400" dirty="0" smtClean="0"/>
              <a:t>, and Fort Randall.</a:t>
            </a:r>
          </a:p>
          <a:p>
            <a:pPr lvl="1"/>
            <a:r>
              <a:rPr lang="en-US" sz="2000" dirty="0" smtClean="0"/>
              <a:t>Fort Peck and Garrison pools entered surcharge zones.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/>
              <a:t>Maximum Project Releases (65kcfs – 160kcfs) Exceeded Prior Operational Records by Approximately 250%.</a:t>
            </a:r>
          </a:p>
          <a:p>
            <a:pPr lvl="1"/>
            <a:r>
              <a:rPr lang="en-US" sz="2000" dirty="0" smtClean="0"/>
              <a:t>First time Garrison and Big Bend Spillways were ever used.</a:t>
            </a:r>
          </a:p>
          <a:p>
            <a:pPr lvl="1"/>
            <a:r>
              <a:rPr lang="en-US" sz="2000" dirty="0" smtClean="0"/>
              <a:t>First time Fort Randall flood tunnels were ever used.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/>
              <a:t>Sustained Flood Releases from May – December.</a:t>
            </a:r>
          </a:p>
          <a:p>
            <a:pPr lvl="1"/>
            <a:r>
              <a:rPr lang="en-US" sz="2000" dirty="0" smtClean="0"/>
              <a:t>Peak releases sustained for nearly two months at each project.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i="1" dirty="0" smtClean="0"/>
              <a:t>2011 Flood -Dam Safety Surveillance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334000"/>
          </a:xfrm>
        </p:spPr>
        <p:txBody>
          <a:bodyPr/>
          <a:lstStyle/>
          <a:p>
            <a:r>
              <a:rPr lang="en-US" sz="2400" dirty="0" smtClean="0"/>
              <a:t>Surveillance Planning</a:t>
            </a:r>
            <a:endParaRPr lang="en-US" sz="2000" dirty="0" smtClean="0"/>
          </a:p>
          <a:p>
            <a:pPr lvl="1"/>
            <a:r>
              <a:rPr lang="en-US" sz="2000" dirty="0" smtClean="0"/>
              <a:t>OD &amp; ED Technical Personnel on Each Team</a:t>
            </a:r>
          </a:p>
          <a:p>
            <a:pPr lvl="1"/>
            <a:r>
              <a:rPr lang="en-US" sz="2000" dirty="0" smtClean="0"/>
              <a:t>Multiple Teams on Continuous Shifts (2 week rotations)</a:t>
            </a:r>
          </a:p>
          <a:p>
            <a:pPr lvl="1"/>
            <a:r>
              <a:rPr lang="en-US" sz="2000" dirty="0" smtClean="0"/>
              <a:t>Surveillance Lead (Dam Safety Engineer) </a:t>
            </a:r>
          </a:p>
          <a:p>
            <a:pPr lvl="1"/>
            <a:r>
              <a:rPr lang="en-US" sz="2000" dirty="0" smtClean="0"/>
              <a:t>Temporary Field Office (Equipment, Files, Misc Support) </a:t>
            </a:r>
          </a:p>
          <a:p>
            <a:pPr lvl="1"/>
            <a:r>
              <a:rPr lang="en-US" sz="2000" dirty="0" smtClean="0"/>
              <a:t>Light Plants &amp; Remote Video Surveillance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Public Access Restrictions, Security &amp; Crowd Control  </a:t>
            </a:r>
          </a:p>
          <a:p>
            <a:r>
              <a:rPr lang="en-US" sz="2400" dirty="0" smtClean="0"/>
              <a:t>Surveillance Activities</a:t>
            </a:r>
          </a:p>
          <a:p>
            <a:pPr lvl="1"/>
            <a:r>
              <a:rPr lang="en-US" sz="2000" dirty="0" smtClean="0"/>
              <a:t>Inspections </a:t>
            </a:r>
          </a:p>
          <a:p>
            <a:pPr lvl="1"/>
            <a:r>
              <a:rPr lang="en-US" sz="2000" dirty="0" smtClean="0"/>
              <a:t>Instrumentation Readings &amp; Data Analysis </a:t>
            </a:r>
          </a:p>
          <a:p>
            <a:pPr lvl="1"/>
            <a:r>
              <a:rPr lang="en-US" sz="2000" dirty="0" smtClean="0"/>
              <a:t>Communication -  Daily Reports, Briefings (OPM, EOC)</a:t>
            </a:r>
          </a:p>
          <a:p>
            <a:pPr lvl="1"/>
            <a:r>
              <a:rPr lang="en-US" sz="2000" dirty="0" smtClean="0"/>
              <a:t>Temporary Mitigation Measures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3751"/>
            <a:ext cx="9144000" cy="533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70" y="339952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tx1"/>
                </a:solidFill>
              </a:rPr>
              <a:t>Fort Peck Dam</a:t>
            </a:r>
            <a:br>
              <a:rPr lang="en-US" b="1" i="1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731" y="267633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Main Embankment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1828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Plunge Pool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4572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Spillway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270000" y="2860996"/>
            <a:ext cx="1854131" cy="2025134"/>
          </a:xfrm>
          <a:prstGeom prst="straightConnector1">
            <a:avLst/>
          </a:prstGeom>
          <a:ln w="19050">
            <a:solidFill>
              <a:schemeClr val="bg1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4000" y="1981200"/>
            <a:ext cx="2057400" cy="762000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7162800" y="3657600"/>
            <a:ext cx="381000" cy="1099066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42793"/>
            <a:ext cx="3620647" cy="271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509" y="4114800"/>
            <a:ext cx="365759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IMG_44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86500" y="4121803"/>
            <a:ext cx="3429000" cy="2286000"/>
          </a:xfrm>
          <a:prstGeom prst="rect">
            <a:avLst/>
          </a:prstGeom>
        </p:spPr>
      </p:pic>
      <p:pic>
        <p:nvPicPr>
          <p:cNvPr id="8" name="Picture 7" descr="Fort Peck air 20110628.jpg"/>
          <p:cNvPicPr>
            <a:picLocks noChangeAspect="1"/>
          </p:cNvPicPr>
          <p:nvPr/>
        </p:nvPicPr>
        <p:blipFill>
          <a:blip r:embed="rId6" cstate="print"/>
          <a:srcRect r="13498"/>
          <a:stretch>
            <a:fillRect/>
          </a:stretch>
        </p:blipFill>
        <p:spPr>
          <a:xfrm>
            <a:off x="4601611" y="0"/>
            <a:ext cx="5537200" cy="4152900"/>
          </a:xfrm>
          <a:prstGeom prst="rect">
            <a:avLst/>
          </a:prstGeom>
        </p:spPr>
      </p:pic>
      <p:pic>
        <p:nvPicPr>
          <p:cNvPr id="60418" name="Picture 2" descr="Ft Peck 062811 - 002"/>
          <p:cNvPicPr>
            <a:picLocks noChangeAspect="1" noChangeArrowheads="1"/>
          </p:cNvPicPr>
          <p:nvPr/>
        </p:nvPicPr>
        <p:blipFill>
          <a:blip r:embed="rId7" cstate="print"/>
          <a:srcRect r="15066"/>
          <a:stretch>
            <a:fillRect/>
          </a:stretch>
        </p:blipFill>
        <p:spPr bwMode="auto">
          <a:xfrm>
            <a:off x="-1" y="0"/>
            <a:ext cx="5114926" cy="4153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14325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Fort Peck Spillway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Plunge Pool Erosion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9650" cy="74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743200" y="228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Fort Peck Spillway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6512</TotalTime>
  <Words>974</Words>
  <Application>Microsoft Office PowerPoint</Application>
  <PresentationFormat>On-screen Show (4:3)</PresentationFormat>
  <Paragraphs>200</Paragraphs>
  <Slides>30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Title Master</vt:lpstr>
      <vt:lpstr>Slide Master</vt:lpstr>
      <vt:lpstr>2011 Flood Fight Missouri River Main Stem Reservoir System</vt:lpstr>
      <vt:lpstr>Operation Mighty MO</vt:lpstr>
      <vt:lpstr>Slide 3</vt:lpstr>
      <vt:lpstr>Slide 4</vt:lpstr>
      <vt:lpstr>2011 Flood  Operational Significance</vt:lpstr>
      <vt:lpstr>2011 Flood -Dam Safety Surveillance </vt:lpstr>
      <vt:lpstr>Fort Peck Dam </vt:lpstr>
      <vt:lpstr>Slide 8</vt:lpstr>
      <vt:lpstr>Slide 9</vt:lpstr>
      <vt:lpstr>Garrison Dam</vt:lpstr>
      <vt:lpstr>Slide 11</vt:lpstr>
      <vt:lpstr>Slide 12</vt:lpstr>
      <vt:lpstr>Slide 13</vt:lpstr>
      <vt:lpstr>Oahe Dam</vt:lpstr>
      <vt:lpstr>Slide 15</vt:lpstr>
      <vt:lpstr>Slide 16</vt:lpstr>
      <vt:lpstr>Big Bend Dam</vt:lpstr>
      <vt:lpstr>Slide 18</vt:lpstr>
      <vt:lpstr>Big Bend Dam, SD – Spillway overtopping damage</vt:lpstr>
      <vt:lpstr>Slide 20</vt:lpstr>
      <vt:lpstr>Slide 21</vt:lpstr>
      <vt:lpstr>Slide 22</vt:lpstr>
      <vt:lpstr>LIDAR and SONAR Surveys</vt:lpstr>
      <vt:lpstr>Slide 24</vt:lpstr>
      <vt:lpstr>Slide 25</vt:lpstr>
      <vt:lpstr>Slide 26</vt:lpstr>
      <vt:lpstr>Slide 27</vt:lpstr>
      <vt:lpstr>Slide 28</vt:lpstr>
      <vt:lpstr>Flood Fight Summary</vt:lpstr>
      <vt:lpstr>Slide 30</vt:lpstr>
    </vt:vector>
  </TitlesOfParts>
  <Company>US Army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K0RBTJH9</cp:lastModifiedBy>
  <cp:revision>38</cp:revision>
  <dcterms:created xsi:type="dcterms:W3CDTF">2009-05-21T17:19:18Z</dcterms:created>
  <dcterms:modified xsi:type="dcterms:W3CDTF">2013-04-30T11:02:23Z</dcterms:modified>
</cp:coreProperties>
</file>