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9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26" autoAdjust="0"/>
  </p:normalViewPr>
  <p:slideViewPr>
    <p:cSldViewPr>
      <p:cViewPr>
        <p:scale>
          <a:sx n="70" d="100"/>
          <a:sy n="70" d="100"/>
        </p:scale>
        <p:origin x="-121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ADA79-C195-4089-8220-C0B0A78BE571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66A6E-54E2-4842-A85C-FDBA4D7C5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6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84D5AC8-EBBC-455E-BF06-CCEE61071D6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6290DD9-0B32-43BA-90FD-6E16FF27D3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2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8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9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6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9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8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0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3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6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1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0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A266E-E816-44B6-8D4C-9BC7711BFC48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BF2A8-AFCE-40AA-979C-81771C82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59C-B32E-4BAF-AE1B-3A2C0074918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609647" y="868709"/>
            <a:ext cx="7955193" cy="91439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609646" y="2926096"/>
            <a:ext cx="3706017" cy="1371585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4391558" y="2926080"/>
            <a:ext cx="4173281" cy="338693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609600" y="1874520"/>
            <a:ext cx="6857999" cy="96012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609646" y="4351392"/>
            <a:ext cx="3781913" cy="192388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6" name="Group 215"/>
          <p:cNvGrpSpPr/>
          <p:nvPr/>
        </p:nvGrpSpPr>
        <p:grpSpPr>
          <a:xfrm>
            <a:off x="1981200" y="228600"/>
            <a:ext cx="2194567" cy="457200"/>
            <a:chOff x="1828800" y="228600"/>
            <a:chExt cx="1828800" cy="457200"/>
          </a:xfrm>
        </p:grpSpPr>
        <p:sp>
          <p:nvSpPr>
            <p:cNvPr id="217" name="Rectangle 216"/>
            <p:cNvSpPr/>
            <p:nvPr/>
          </p:nvSpPr>
          <p:spPr>
            <a:xfrm>
              <a:off x="1828800" y="457200"/>
              <a:ext cx="914400" cy="228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S1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743200" y="457200"/>
              <a:ext cx="914400" cy="228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S2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828800" y="228600"/>
              <a:ext cx="1828800" cy="228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2012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4267206" y="228600"/>
            <a:ext cx="2103097" cy="457200"/>
            <a:chOff x="3886200" y="228600"/>
            <a:chExt cx="1828800" cy="457200"/>
          </a:xfrm>
        </p:grpSpPr>
        <p:sp>
          <p:nvSpPr>
            <p:cNvPr id="221" name="Rectangle 220"/>
            <p:cNvSpPr/>
            <p:nvPr/>
          </p:nvSpPr>
          <p:spPr>
            <a:xfrm>
              <a:off x="3886200" y="457200"/>
              <a:ext cx="914400" cy="228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S3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4800600" y="457200"/>
              <a:ext cx="914400" cy="228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S4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3886200" y="228600"/>
              <a:ext cx="1828800" cy="228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2013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6461758" y="228600"/>
            <a:ext cx="2011643" cy="457200"/>
            <a:chOff x="5943600" y="228600"/>
            <a:chExt cx="1828800" cy="457200"/>
          </a:xfrm>
        </p:grpSpPr>
        <p:sp>
          <p:nvSpPr>
            <p:cNvPr id="225" name="Rectangle 224"/>
            <p:cNvSpPr/>
            <p:nvPr/>
          </p:nvSpPr>
          <p:spPr>
            <a:xfrm>
              <a:off x="5943600" y="457200"/>
              <a:ext cx="914400" cy="228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S5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6858000" y="457200"/>
              <a:ext cx="914400" cy="228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S6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5943600" y="228600"/>
              <a:ext cx="1828800" cy="228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2014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28" name="Rectangle 227"/>
          <p:cNvSpPr/>
          <p:nvPr/>
        </p:nvSpPr>
        <p:spPr>
          <a:xfrm>
            <a:off x="792525" y="960147"/>
            <a:ext cx="1371585" cy="73151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Banco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Mundial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kern="0" dirty="0" smtClean="0">
                <a:solidFill>
                  <a:sysClr val="window" lastClr="FFFFFF"/>
                </a:solidFill>
                <a:latin typeface="Calibri"/>
              </a:rPr>
              <a:t>Brasília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Washington, DC</a:t>
            </a:r>
            <a:endParaRPr kumimoji="0" lang="en-US" sz="1400" i="1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792525" y="3017536"/>
            <a:ext cx="1371585" cy="731512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Consultores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nacionais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</a:t>
            </a:r>
            <a:r>
              <a:rPr lang="en-US" sz="1400" b="1" kern="0" dirty="0" err="1">
                <a:solidFill>
                  <a:sysClr val="windowText" lastClr="000000"/>
                </a:solidFill>
                <a:latin typeface="Calibri"/>
              </a:rPr>
              <a:t>i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nternacionais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838200" y="4454041"/>
            <a:ext cx="1478264" cy="731512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Calibri"/>
              </a:rPr>
              <a:t>COBA-LNEC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792478" y="1954532"/>
            <a:ext cx="1523985" cy="800096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en-US" sz="1400" b="1" kern="0" dirty="0" err="1" smtClean="0">
                <a:solidFill>
                  <a:sysClr val="windowText" lastClr="000000"/>
                </a:solidFill>
              </a:rPr>
              <a:t>Corpo</a:t>
            </a:r>
            <a:r>
              <a:rPr lang="en-US" sz="1400" b="1" kern="0" dirty="0" smtClean="0">
                <a:solidFill>
                  <a:sysClr val="windowText" lastClr="000000"/>
                </a:solidFill>
              </a:rPr>
              <a:t> de </a:t>
            </a:r>
            <a:r>
              <a:rPr lang="en-US" sz="1400" b="1" kern="0" dirty="0" err="1" smtClean="0">
                <a:solidFill>
                  <a:sysClr val="windowText" lastClr="000000"/>
                </a:solidFill>
              </a:rPr>
              <a:t>Engenheiros</a:t>
            </a:r>
            <a:r>
              <a:rPr lang="en-US" sz="1400" b="1" kern="0" dirty="0" smtClean="0">
                <a:solidFill>
                  <a:sysClr val="windowText" lastClr="000000"/>
                </a:solidFill>
              </a:rPr>
              <a:t> USACE</a:t>
            </a:r>
            <a:endParaRPr lang="en-US" sz="1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32" name="Rounded Rectangle 231"/>
          <p:cNvSpPr/>
          <p:nvPr/>
        </p:nvSpPr>
        <p:spPr>
          <a:xfrm>
            <a:off x="2346988" y="1051586"/>
            <a:ext cx="822951" cy="548634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Plano de </a:t>
            </a: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Trabalho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3" name="Rounded Rectangle 232"/>
          <p:cNvSpPr/>
          <p:nvPr/>
        </p:nvSpPr>
        <p:spPr>
          <a:xfrm>
            <a:off x="4729335" y="3474731"/>
            <a:ext cx="1066801" cy="548634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Classificação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de </a:t>
            </a: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Barragens</a:t>
            </a:r>
            <a:endParaRPr kumimoji="0" lang="en-US" sz="1100" b="1" i="0" u="none" strike="noStrike" kern="0" cap="none" spc="0" normalizeH="0" baseline="30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4" name="Rounded Rectangle 233"/>
          <p:cNvSpPr/>
          <p:nvPr/>
        </p:nvSpPr>
        <p:spPr>
          <a:xfrm>
            <a:off x="4495800" y="4200212"/>
            <a:ext cx="1219200" cy="1423348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Pol</a:t>
            </a: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ítica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em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Segurança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de </a:t>
            </a: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Barragens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e </a:t>
            </a: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Manuais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 de </a:t>
            </a: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Operaçao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 e </a:t>
            </a: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Manutenção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5" name="Rounded Rectangle 234"/>
          <p:cNvSpPr/>
          <p:nvPr/>
        </p:nvSpPr>
        <p:spPr>
          <a:xfrm>
            <a:off x="5799959" y="4200213"/>
            <a:ext cx="1005829" cy="758154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Manual 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do </a:t>
            </a: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Proprietário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operador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6" name="Rounded Rectangle 235"/>
          <p:cNvSpPr/>
          <p:nvPr/>
        </p:nvSpPr>
        <p:spPr>
          <a:xfrm>
            <a:off x="6033169" y="5039019"/>
            <a:ext cx="1005829" cy="548634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Relatório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Anual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7" name="Rounded Rectangle 236"/>
          <p:cNvSpPr/>
          <p:nvPr/>
        </p:nvSpPr>
        <p:spPr>
          <a:xfrm>
            <a:off x="6873244" y="4200213"/>
            <a:ext cx="1097245" cy="756742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Estratégias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para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Pequenas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Barragens</a:t>
            </a:r>
            <a:endParaRPr lang="en-US" sz="1100" b="1" kern="0" dirty="0" smtClean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8" name="Rounded Rectangle 237"/>
          <p:cNvSpPr/>
          <p:nvPr/>
        </p:nvSpPr>
        <p:spPr>
          <a:xfrm>
            <a:off x="3307079" y="1051560"/>
            <a:ext cx="5166360" cy="548634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en-US" sz="1100" b="1" i="1" kern="0" dirty="0" err="1">
                <a:solidFill>
                  <a:sysClr val="windowText" lastClr="000000"/>
                </a:solidFill>
              </a:rPr>
              <a:t>Gerenciamento</a:t>
            </a:r>
            <a:r>
              <a:rPr lang="en-US" sz="1100" b="1" i="1" kern="0" dirty="0">
                <a:solidFill>
                  <a:sysClr val="windowText" lastClr="000000"/>
                </a:solidFill>
              </a:rPr>
              <a:t> do </a:t>
            </a:r>
            <a:r>
              <a:rPr lang="en-US" sz="1100" b="1" i="1" kern="0" dirty="0" err="1">
                <a:solidFill>
                  <a:sysClr val="windowText" lastClr="000000"/>
                </a:solidFill>
              </a:rPr>
              <a:t>Projeto</a:t>
            </a:r>
            <a:r>
              <a:rPr lang="en-US" sz="1100" b="1" i="1" kern="0" dirty="0">
                <a:solidFill>
                  <a:sysClr val="windowText" lastClr="000000"/>
                </a:solidFill>
              </a:rPr>
              <a:t> e </a:t>
            </a:r>
            <a:r>
              <a:rPr lang="en-US" sz="1100" b="1" i="1" kern="0" dirty="0" err="1">
                <a:solidFill>
                  <a:sysClr val="windowText" lastClr="000000"/>
                </a:solidFill>
              </a:rPr>
              <a:t>Controle</a:t>
            </a:r>
            <a:r>
              <a:rPr lang="en-US" sz="1100" b="1" i="1" kern="0" dirty="0">
                <a:solidFill>
                  <a:sysClr val="windowText" lastClr="000000"/>
                </a:solidFill>
              </a:rPr>
              <a:t> de </a:t>
            </a:r>
            <a:r>
              <a:rPr lang="en-US" sz="1100" b="1" i="1" kern="0" dirty="0" err="1" smtClean="0">
                <a:solidFill>
                  <a:sysClr val="windowText" lastClr="000000"/>
                </a:solidFill>
              </a:rPr>
              <a:t>Qualidade</a:t>
            </a:r>
            <a:endParaRPr lang="en-US" sz="1100" b="1" i="1" kern="0" dirty="0" smtClean="0">
              <a:solidFill>
                <a:sysClr val="windowText" lastClr="000000"/>
              </a:solidFill>
            </a:endParaRPr>
          </a:p>
          <a:p>
            <a:pPr lvl="0" algn="ctr">
              <a:defRPr/>
            </a:pPr>
            <a:r>
              <a:rPr lang="en-US" sz="1100" b="1" i="1" kern="0" dirty="0" smtClean="0">
                <a:solidFill>
                  <a:sysClr val="windowText" lastClr="000000"/>
                </a:solidFill>
              </a:rPr>
              <a:t>Boas </a:t>
            </a:r>
            <a:r>
              <a:rPr lang="en-US" sz="1100" b="1" i="1" kern="0" dirty="0" err="1" smtClean="0">
                <a:solidFill>
                  <a:sysClr val="windowText" lastClr="000000"/>
                </a:solidFill>
              </a:rPr>
              <a:t>práticas</a:t>
            </a:r>
            <a:r>
              <a:rPr lang="en-US" sz="1100" b="1" i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1100" b="1" i="1" kern="0" dirty="0" err="1" smtClean="0">
                <a:solidFill>
                  <a:sysClr val="windowText" lastClr="000000"/>
                </a:solidFill>
              </a:rPr>
              <a:t>internacionais</a:t>
            </a:r>
            <a:endParaRPr lang="en-US" sz="11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39" name="Rounded Rectangle 238"/>
          <p:cNvSpPr/>
          <p:nvPr/>
        </p:nvSpPr>
        <p:spPr>
          <a:xfrm>
            <a:off x="3901439" y="1097280"/>
            <a:ext cx="262435" cy="506394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rtlCol="0" anchor="ctr" anchorCtr="0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Workshop </a:t>
            </a:r>
            <a:r>
              <a:rPr lang="en-US" sz="1400" kern="0" dirty="0" err="1" smtClean="0">
                <a:solidFill>
                  <a:sysClr val="window" lastClr="FFFFFF"/>
                </a:solidFill>
                <a:latin typeface="Calibri"/>
              </a:rPr>
              <a:t>Inicial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0" name="Rounded Rectangle 239"/>
          <p:cNvSpPr/>
          <p:nvPr/>
        </p:nvSpPr>
        <p:spPr>
          <a:xfrm>
            <a:off x="7399023" y="5053678"/>
            <a:ext cx="502911" cy="4572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 smtClean="0">
                <a:solidFill>
                  <a:sysClr val="window" lastClr="FFFFFF"/>
                </a:solidFill>
                <a:latin typeface="Calibri"/>
              </a:rPr>
              <a:t>SB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WS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1" name="Rounded Rectangle 240"/>
          <p:cNvSpPr/>
          <p:nvPr/>
        </p:nvSpPr>
        <p:spPr>
          <a:xfrm>
            <a:off x="4495799" y="5688481"/>
            <a:ext cx="3063239" cy="548634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Desenho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SNISB 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4800600" y="5734201"/>
            <a:ext cx="563870" cy="4572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SNISB 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WS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7559039" y="1783080"/>
            <a:ext cx="1005753" cy="105156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Rounded Rectangle 246"/>
          <p:cNvSpPr/>
          <p:nvPr/>
        </p:nvSpPr>
        <p:spPr>
          <a:xfrm>
            <a:off x="2819400" y="3032766"/>
            <a:ext cx="990600" cy="548634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Avaliação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Institucional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8" name="Rounded Rectangle 247"/>
          <p:cNvSpPr/>
          <p:nvPr/>
        </p:nvSpPr>
        <p:spPr>
          <a:xfrm>
            <a:off x="2500602" y="3651578"/>
            <a:ext cx="1371600" cy="548634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Sistema</a:t>
            </a:r>
            <a:r>
              <a:rPr lang="en-US" sz="1100" b="1" kern="0" noProof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sz="1100" b="1" kern="0" noProof="0" dirty="0" smtClean="0">
                <a:solidFill>
                  <a:sysClr val="windowText" lastClr="000000"/>
                </a:solidFill>
                <a:latin typeface="Calibri"/>
              </a:rPr>
              <a:t>de </a:t>
            </a:r>
            <a:r>
              <a:rPr lang="en-US" sz="1100" b="1" kern="0" noProof="0" dirty="0" err="1" smtClean="0">
                <a:solidFill>
                  <a:sysClr val="windowText" lastClr="000000"/>
                </a:solidFill>
                <a:latin typeface="Calibri"/>
              </a:rPr>
              <a:t>Classificação</a:t>
            </a:r>
            <a:r>
              <a:rPr lang="en-US" sz="1100" b="1" kern="0" noProof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9" name="Rounded Rectangle 248"/>
          <p:cNvSpPr/>
          <p:nvPr/>
        </p:nvSpPr>
        <p:spPr>
          <a:xfrm>
            <a:off x="8153399" y="1097280"/>
            <a:ext cx="274320" cy="506394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" rtlCol="0" anchor="ctr" anchorCtr="0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Workshop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Rounded Rectangle 249"/>
          <p:cNvSpPr/>
          <p:nvPr/>
        </p:nvSpPr>
        <p:spPr>
          <a:xfrm>
            <a:off x="7650479" y="2057400"/>
            <a:ext cx="822951" cy="548634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Relatório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ounded Rectangle 242"/>
          <p:cNvSpPr/>
          <p:nvPr/>
        </p:nvSpPr>
        <p:spPr>
          <a:xfrm>
            <a:off x="4315664" y="1877249"/>
            <a:ext cx="1018336" cy="789751"/>
          </a:xfrm>
          <a:prstGeom prst="round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 err="1" smtClean="0">
                <a:solidFill>
                  <a:sysClr val="windowText" lastClr="000000"/>
                </a:solidFill>
                <a:latin typeface="Calibri"/>
              </a:rPr>
              <a:t>Treinamento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ounded Rectangle 243"/>
          <p:cNvSpPr/>
          <p:nvPr/>
        </p:nvSpPr>
        <p:spPr>
          <a:xfrm>
            <a:off x="5457800" y="1877249"/>
            <a:ext cx="914400" cy="762019"/>
          </a:xfrm>
          <a:prstGeom prst="round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en-US" sz="1100" b="1" kern="0" dirty="0" err="1" smtClean="0">
                <a:solidFill>
                  <a:sysClr val="windowText" lastClr="000000"/>
                </a:solidFill>
              </a:rPr>
              <a:t>Apoio</a:t>
            </a:r>
            <a:r>
              <a:rPr lang="en-US" sz="11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1100" b="1" kern="0" dirty="0" smtClean="0">
                <a:solidFill>
                  <a:sysClr val="windowText" lastClr="000000"/>
                </a:solidFill>
              </a:rPr>
              <a:t>a </a:t>
            </a:r>
            <a:r>
              <a:rPr lang="en-US" sz="1100" b="1" kern="0" dirty="0" err="1" smtClean="0">
                <a:solidFill>
                  <a:sysClr val="windowText" lastClr="000000"/>
                </a:solidFill>
              </a:rPr>
              <a:t>Inspeções</a:t>
            </a:r>
            <a:endParaRPr lang="en-US" sz="1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47" name="Rounded Rectangle 244"/>
          <p:cNvSpPr/>
          <p:nvPr/>
        </p:nvSpPr>
        <p:spPr>
          <a:xfrm>
            <a:off x="6465912" y="1916431"/>
            <a:ext cx="914400" cy="750569"/>
          </a:xfrm>
          <a:prstGeom prst="round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n-US" sz="1100" b="1" kern="0" dirty="0" err="1" smtClean="0">
                <a:solidFill>
                  <a:sysClr val="windowText" lastClr="000000"/>
                </a:solidFill>
              </a:rPr>
              <a:t>Revisão</a:t>
            </a:r>
            <a:r>
              <a:rPr lang="en-US" sz="11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1100" b="1" kern="0" dirty="0" smtClean="0">
                <a:solidFill>
                  <a:sysClr val="windowText" lastClr="000000"/>
                </a:solidFill>
              </a:rPr>
              <a:t>da </a:t>
            </a:r>
            <a:r>
              <a:rPr lang="en-US" sz="1100" b="1" kern="0" dirty="0" err="1" smtClean="0">
                <a:solidFill>
                  <a:sysClr val="windowText" lastClr="000000"/>
                </a:solidFill>
              </a:rPr>
              <a:t>Qualidade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35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</TotalTime>
  <Words>88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Engle</dc:creator>
  <cp:lastModifiedBy>Erwin De Nys</cp:lastModifiedBy>
  <cp:revision>174</cp:revision>
  <cp:lastPrinted>2013-07-11T12:21:36Z</cp:lastPrinted>
  <dcterms:created xsi:type="dcterms:W3CDTF">2013-02-26T21:53:38Z</dcterms:created>
  <dcterms:modified xsi:type="dcterms:W3CDTF">2013-07-16T15:20:57Z</dcterms:modified>
</cp:coreProperties>
</file>